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notesSlides/notesSlide2.xml" ContentType="application/vnd.openxmlformats-officedocument.presentationml.notesSlide+xml"/>
  <Override PartName="/ppt/diagrams/data12.xml" ContentType="application/vnd.openxmlformats-officedocument.drawingml.diagramData+xml"/>
  <Override PartName="/ppt/diagrams/layout12.xml" ContentType="application/vnd.openxmlformats-officedocument.drawingml.diagramLayout+xml"/>
  <Override PartName="/ppt/diagrams/quickStyle12.xml" ContentType="application/vnd.openxmlformats-officedocument.drawingml.diagramStyle+xml"/>
  <Override PartName="/ppt/diagrams/colors12.xml" ContentType="application/vnd.openxmlformats-officedocument.drawingml.diagramColors+xml"/>
  <Override PartName="/ppt/diagrams/drawing12.xml" ContentType="application/vnd.ms-office.drawingml.diagramDrawing+xml"/>
  <Override PartName="/ppt/notesSlides/notesSlide3.xml" ContentType="application/vnd.openxmlformats-officedocument.presentationml.notesSlide+xml"/>
  <Override PartName="/ppt/diagrams/data13.xml" ContentType="application/vnd.openxmlformats-officedocument.drawingml.diagramData+xml"/>
  <Override PartName="/ppt/diagrams/layout13.xml" ContentType="application/vnd.openxmlformats-officedocument.drawingml.diagramLayout+xml"/>
  <Override PartName="/ppt/diagrams/quickStyle13.xml" ContentType="application/vnd.openxmlformats-officedocument.drawingml.diagramStyle+xml"/>
  <Override PartName="/ppt/diagrams/colors13.xml" ContentType="application/vnd.openxmlformats-officedocument.drawingml.diagramColors+xml"/>
  <Override PartName="/ppt/diagrams/drawing13.xml" ContentType="application/vnd.ms-office.drawingml.diagramDrawing+xml"/>
  <Override PartName="/ppt/notesSlides/notesSlide4.xml" ContentType="application/vnd.openxmlformats-officedocument.presentationml.notesSlide+xml"/>
  <Override PartName="/ppt/diagrams/data14.xml" ContentType="application/vnd.openxmlformats-officedocument.drawingml.diagramData+xml"/>
  <Override PartName="/ppt/diagrams/layout14.xml" ContentType="application/vnd.openxmlformats-officedocument.drawingml.diagramLayout+xml"/>
  <Override PartName="/ppt/diagrams/quickStyle14.xml" ContentType="application/vnd.openxmlformats-officedocument.drawingml.diagramStyle+xml"/>
  <Override PartName="/ppt/diagrams/colors14.xml" ContentType="application/vnd.openxmlformats-officedocument.drawingml.diagramColors+xml"/>
  <Override PartName="/ppt/diagrams/drawing14.xml" ContentType="application/vnd.ms-office.drawingml.diagramDrawing+xml"/>
  <Override PartName="/ppt/notesSlides/notesSlide5.xml" ContentType="application/vnd.openxmlformats-officedocument.presentationml.notesSlide+xml"/>
  <Override PartName="/ppt/diagrams/data15.xml" ContentType="application/vnd.openxmlformats-officedocument.drawingml.diagramData+xml"/>
  <Override PartName="/ppt/diagrams/layout15.xml" ContentType="application/vnd.openxmlformats-officedocument.drawingml.diagramLayout+xml"/>
  <Override PartName="/ppt/diagrams/quickStyle15.xml" ContentType="application/vnd.openxmlformats-officedocument.drawingml.diagramStyle+xml"/>
  <Override PartName="/ppt/diagrams/colors15.xml" ContentType="application/vnd.openxmlformats-officedocument.drawingml.diagramColors+xml"/>
  <Override PartName="/ppt/diagrams/drawing15.xml" ContentType="application/vnd.ms-office.drawingml.diagramDrawing+xml"/>
  <Override PartName="/ppt/diagrams/data16.xml" ContentType="application/vnd.openxmlformats-officedocument.drawingml.diagramData+xml"/>
  <Override PartName="/ppt/diagrams/layout16.xml" ContentType="application/vnd.openxmlformats-officedocument.drawingml.diagramLayout+xml"/>
  <Override PartName="/ppt/diagrams/quickStyle16.xml" ContentType="application/vnd.openxmlformats-officedocument.drawingml.diagramStyle+xml"/>
  <Override PartName="/ppt/diagrams/colors16.xml" ContentType="application/vnd.openxmlformats-officedocument.drawingml.diagramColors+xml"/>
  <Override PartName="/ppt/diagrams/drawing16.xml" ContentType="application/vnd.ms-office.drawingml.diagramDrawing+xml"/>
  <Override PartName="/ppt/diagrams/data17.xml" ContentType="application/vnd.openxmlformats-officedocument.drawingml.diagramData+xml"/>
  <Override PartName="/ppt/diagrams/layout17.xml" ContentType="application/vnd.openxmlformats-officedocument.drawingml.diagramLayout+xml"/>
  <Override PartName="/ppt/diagrams/quickStyle17.xml" ContentType="application/vnd.openxmlformats-officedocument.drawingml.diagramStyle+xml"/>
  <Override PartName="/ppt/diagrams/colors17.xml" ContentType="application/vnd.openxmlformats-officedocument.drawingml.diagramColors+xml"/>
  <Override PartName="/ppt/diagrams/drawing17.xml" ContentType="application/vnd.ms-office.drawingml.diagramDrawing+xml"/>
  <Override PartName="/ppt/diagrams/data18.xml" ContentType="application/vnd.openxmlformats-officedocument.drawingml.diagramData+xml"/>
  <Override PartName="/ppt/diagrams/layout18.xml" ContentType="application/vnd.openxmlformats-officedocument.drawingml.diagramLayout+xml"/>
  <Override PartName="/ppt/diagrams/quickStyle18.xml" ContentType="application/vnd.openxmlformats-officedocument.drawingml.diagramStyle+xml"/>
  <Override PartName="/ppt/diagrams/colors18.xml" ContentType="application/vnd.openxmlformats-officedocument.drawingml.diagramColors+xml"/>
  <Override PartName="/ppt/diagrams/drawing18.xml" ContentType="application/vnd.ms-office.drawingml.diagramDrawing+xml"/>
  <Override PartName="/ppt/diagrams/data19.xml" ContentType="application/vnd.openxmlformats-officedocument.drawingml.diagramData+xml"/>
  <Override PartName="/ppt/diagrams/layout19.xml" ContentType="application/vnd.openxmlformats-officedocument.drawingml.diagramLayout+xml"/>
  <Override PartName="/ppt/diagrams/quickStyle19.xml" ContentType="application/vnd.openxmlformats-officedocument.drawingml.diagramStyle+xml"/>
  <Override PartName="/ppt/diagrams/colors19.xml" ContentType="application/vnd.openxmlformats-officedocument.drawingml.diagramColors+xml"/>
  <Override PartName="/ppt/diagrams/drawing19.xml" ContentType="application/vnd.ms-office.drawingml.diagramDrawing+xml"/>
  <Override PartName="/ppt/diagrams/data20.xml" ContentType="application/vnd.openxmlformats-officedocument.drawingml.diagramData+xml"/>
  <Override PartName="/ppt/diagrams/layout20.xml" ContentType="application/vnd.openxmlformats-officedocument.drawingml.diagramLayout+xml"/>
  <Override PartName="/ppt/diagrams/quickStyle20.xml" ContentType="application/vnd.openxmlformats-officedocument.drawingml.diagramStyle+xml"/>
  <Override PartName="/ppt/diagrams/colors20.xml" ContentType="application/vnd.openxmlformats-officedocument.drawingml.diagramColors+xml"/>
  <Override PartName="/ppt/diagrams/drawing20.xml" ContentType="application/vnd.ms-office.drawingml.diagramDrawing+xml"/>
  <Override PartName="/ppt/diagrams/data21.xml" ContentType="application/vnd.openxmlformats-officedocument.drawingml.diagramData+xml"/>
  <Override PartName="/ppt/diagrams/layout21.xml" ContentType="application/vnd.openxmlformats-officedocument.drawingml.diagramLayout+xml"/>
  <Override PartName="/ppt/diagrams/quickStyle21.xml" ContentType="application/vnd.openxmlformats-officedocument.drawingml.diagramStyle+xml"/>
  <Override PartName="/ppt/diagrams/colors21.xml" ContentType="application/vnd.openxmlformats-officedocument.drawingml.diagramColors+xml"/>
  <Override PartName="/ppt/diagrams/drawing21.xml" ContentType="application/vnd.ms-office.drawingml.diagramDrawing+xml"/>
  <Override PartName="/ppt/media/image10.jpg" ContentType="image/png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33"/>
  </p:notesMasterIdLst>
  <p:sldIdLst>
    <p:sldId id="256" r:id="rId2"/>
    <p:sldId id="259" r:id="rId3"/>
    <p:sldId id="257" r:id="rId4"/>
    <p:sldId id="258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2" r:id="rId17"/>
    <p:sldId id="273" r:id="rId18"/>
    <p:sldId id="271" r:id="rId19"/>
    <p:sldId id="279" r:id="rId20"/>
    <p:sldId id="280" r:id="rId21"/>
    <p:sldId id="283" r:id="rId22"/>
    <p:sldId id="287" r:id="rId23"/>
    <p:sldId id="286" r:id="rId24"/>
    <p:sldId id="284" r:id="rId25"/>
    <p:sldId id="281" r:id="rId26"/>
    <p:sldId id="274" r:id="rId27"/>
    <p:sldId id="275" r:id="rId28"/>
    <p:sldId id="276" r:id="rId29"/>
    <p:sldId id="277" r:id="rId30"/>
    <p:sldId id="278" r:id="rId31"/>
    <p:sldId id="285" r:id="rId3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F562E"/>
    <a:srgbClr val="FF0000"/>
    <a:srgbClr val="006600"/>
    <a:srgbClr val="E5322C"/>
    <a:srgbClr val="121A3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015" autoAdjust="0"/>
    <p:restoredTop sz="87124" autoAdjust="0"/>
  </p:normalViewPr>
  <p:slideViewPr>
    <p:cSldViewPr snapToGrid="0">
      <p:cViewPr varScale="1">
        <p:scale>
          <a:sx n="81" d="100"/>
          <a:sy n="81" d="100"/>
        </p:scale>
        <p:origin x="438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71" d="100"/>
          <a:sy n="71" d="100"/>
        </p:scale>
        <p:origin x="2742" y="7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diagrams/_rels/drawing1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diagrams/_rels/drawing1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diagrams/_rels/drawing13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diagrams/_rels/drawing15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diagrams/_rels/drawing16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diagrams/_rels/drawing18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diagrams/_rels/drawing20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diagrams/_rels/drawing2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diagrams/_rels/drawing5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diagrams/_rels/drawing6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diagrams/_rels/drawing7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diagrams/_rels/drawing8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4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5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6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8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9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0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88A39AB-28CF-4008-ACB0-66D7A1894238}" type="doc">
      <dgm:prSet loTypeId="urn:microsoft.com/office/officeart/2009/3/layout/StepUpProcess" loCatId="process" qsTypeId="urn:microsoft.com/office/officeart/2005/8/quickstyle/3d6" qsCatId="3D" csTypeId="urn:microsoft.com/office/officeart/2005/8/colors/colorful1" csCatId="colorful" phldr="1"/>
      <dgm:spPr/>
      <dgm:t>
        <a:bodyPr/>
        <a:lstStyle/>
        <a:p>
          <a:endParaRPr lang="pt-PT"/>
        </a:p>
      </dgm:t>
    </dgm:pt>
    <dgm:pt modelId="{55AE5F77-9AF5-439D-95FD-87A6BB9D5ED0}">
      <dgm:prSet phldrT="[Text]"/>
      <dgm:spPr/>
      <dgm:t>
        <a:bodyPr/>
        <a:lstStyle/>
        <a:p>
          <a:r>
            <a:rPr lang="pt-PT" dirty="0" smtClean="0"/>
            <a:t>Futebol Infantil</a:t>
          </a:r>
          <a:endParaRPr lang="pt-PT" dirty="0"/>
        </a:p>
      </dgm:t>
    </dgm:pt>
    <dgm:pt modelId="{2DE03248-0213-45B1-8327-C3C45A20DBF8}" type="parTrans" cxnId="{AA95BE98-BA1A-4631-BC25-AA43BE4F1A60}">
      <dgm:prSet/>
      <dgm:spPr/>
      <dgm:t>
        <a:bodyPr/>
        <a:lstStyle/>
        <a:p>
          <a:endParaRPr lang="pt-PT"/>
        </a:p>
      </dgm:t>
    </dgm:pt>
    <dgm:pt modelId="{8016D80E-1F26-4486-B837-A0AB8B2041E9}" type="sibTrans" cxnId="{AA95BE98-BA1A-4631-BC25-AA43BE4F1A60}">
      <dgm:prSet/>
      <dgm:spPr/>
      <dgm:t>
        <a:bodyPr/>
        <a:lstStyle/>
        <a:p>
          <a:endParaRPr lang="pt-PT"/>
        </a:p>
      </dgm:t>
    </dgm:pt>
    <dgm:pt modelId="{D5510FE3-21AF-4AFE-A020-572DF361E554}">
      <dgm:prSet phldrT="[Text]"/>
      <dgm:spPr/>
      <dgm:t>
        <a:bodyPr/>
        <a:lstStyle/>
        <a:p>
          <a:r>
            <a:rPr lang="pt-PT" dirty="0" smtClean="0"/>
            <a:t>Futebol Juvenil</a:t>
          </a:r>
          <a:endParaRPr lang="pt-PT" dirty="0"/>
        </a:p>
      </dgm:t>
    </dgm:pt>
    <dgm:pt modelId="{16D336BB-7763-449D-84E2-3DB6F42D70E5}" type="parTrans" cxnId="{A1577395-617C-4E4D-8758-28AC7A384405}">
      <dgm:prSet/>
      <dgm:spPr/>
      <dgm:t>
        <a:bodyPr/>
        <a:lstStyle/>
        <a:p>
          <a:endParaRPr lang="pt-PT"/>
        </a:p>
      </dgm:t>
    </dgm:pt>
    <dgm:pt modelId="{2A698DBD-46B5-4E35-9E86-65BFC09A87D2}" type="sibTrans" cxnId="{A1577395-617C-4E4D-8758-28AC7A384405}">
      <dgm:prSet/>
      <dgm:spPr/>
      <dgm:t>
        <a:bodyPr/>
        <a:lstStyle/>
        <a:p>
          <a:endParaRPr lang="pt-PT"/>
        </a:p>
      </dgm:t>
    </dgm:pt>
    <dgm:pt modelId="{BAC2E0DA-F314-4C12-BEEA-6403CAE19072}">
      <dgm:prSet phldrT="[Text]" custT="1"/>
      <dgm:spPr/>
      <dgm:t>
        <a:bodyPr/>
        <a:lstStyle/>
        <a:p>
          <a:r>
            <a:rPr lang="pt-PT" sz="3200" dirty="0" smtClean="0"/>
            <a:t>Futebol Sénior</a:t>
          </a:r>
          <a:endParaRPr lang="pt-PT" sz="3200" dirty="0"/>
        </a:p>
      </dgm:t>
    </dgm:pt>
    <dgm:pt modelId="{3643B1B1-3283-4D67-A3D3-C893A522EABA}" type="parTrans" cxnId="{61D76FF0-AF6C-4F46-A9E3-64B7429416B7}">
      <dgm:prSet/>
      <dgm:spPr/>
      <dgm:t>
        <a:bodyPr/>
        <a:lstStyle/>
        <a:p>
          <a:endParaRPr lang="pt-PT"/>
        </a:p>
      </dgm:t>
    </dgm:pt>
    <dgm:pt modelId="{4F4628E8-B2D7-4A27-B86A-4BF9538B95BD}" type="sibTrans" cxnId="{61D76FF0-AF6C-4F46-A9E3-64B7429416B7}">
      <dgm:prSet/>
      <dgm:spPr/>
      <dgm:t>
        <a:bodyPr/>
        <a:lstStyle/>
        <a:p>
          <a:endParaRPr lang="pt-PT"/>
        </a:p>
      </dgm:t>
    </dgm:pt>
    <dgm:pt modelId="{AA1307FA-7071-471B-B419-18B49A2D5DE9}" type="pres">
      <dgm:prSet presAssocID="{888A39AB-28CF-4008-ACB0-66D7A1894238}" presName="rootnode" presStyleCnt="0">
        <dgm:presLayoutVars>
          <dgm:chMax/>
          <dgm:chPref/>
          <dgm:dir/>
          <dgm:animLvl val="lvl"/>
        </dgm:presLayoutVars>
      </dgm:prSet>
      <dgm:spPr/>
      <dgm:t>
        <a:bodyPr/>
        <a:lstStyle/>
        <a:p>
          <a:endParaRPr lang="pt-PT"/>
        </a:p>
      </dgm:t>
    </dgm:pt>
    <dgm:pt modelId="{F2EAA359-E095-4A96-8D8E-786597DDCE7D}" type="pres">
      <dgm:prSet presAssocID="{55AE5F77-9AF5-439D-95FD-87A6BB9D5ED0}" presName="composite" presStyleCnt="0"/>
      <dgm:spPr/>
      <dgm:t>
        <a:bodyPr/>
        <a:lstStyle/>
        <a:p>
          <a:endParaRPr lang="pt-PT"/>
        </a:p>
      </dgm:t>
    </dgm:pt>
    <dgm:pt modelId="{65416082-6622-428D-8B4B-DAFFCCFBF67B}" type="pres">
      <dgm:prSet presAssocID="{55AE5F77-9AF5-439D-95FD-87A6BB9D5ED0}" presName="LShape" presStyleLbl="alignNode1" presStyleIdx="0" presStyleCnt="5" custScaleX="177104" custScaleY="101819" custLinFactNeighborY="13108"/>
      <dgm:spPr/>
      <dgm:t>
        <a:bodyPr/>
        <a:lstStyle/>
        <a:p>
          <a:endParaRPr lang="pt-PT"/>
        </a:p>
      </dgm:t>
    </dgm:pt>
    <dgm:pt modelId="{5BF2C73B-3C4D-45DA-A1A0-6FE40EE41841}" type="pres">
      <dgm:prSet presAssocID="{55AE5F77-9AF5-439D-95FD-87A6BB9D5ED0}" presName="ParentText" presStyleLbl="revTx" presStyleIdx="0" presStyleCnt="3" custScaleX="183369" custScaleY="59935" custLinFactNeighborY="-1093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CA182F49-9806-49D1-BE69-97B9D123D2E2}" type="pres">
      <dgm:prSet presAssocID="{55AE5F77-9AF5-439D-95FD-87A6BB9D5ED0}" presName="Triangle" presStyleLbl="alignNode1" presStyleIdx="1" presStyleCnt="5" custLinFactX="100000" custLinFactNeighborX="116040" custLinFactNeighborY="80113"/>
      <dgm:spPr/>
      <dgm:t>
        <a:bodyPr/>
        <a:lstStyle/>
        <a:p>
          <a:endParaRPr lang="pt-PT"/>
        </a:p>
      </dgm:t>
    </dgm:pt>
    <dgm:pt modelId="{66E67437-A2B3-4D5C-A8ED-4ED8256ED457}" type="pres">
      <dgm:prSet presAssocID="{8016D80E-1F26-4486-B837-A0AB8B2041E9}" presName="sibTrans" presStyleCnt="0"/>
      <dgm:spPr/>
      <dgm:t>
        <a:bodyPr/>
        <a:lstStyle/>
        <a:p>
          <a:endParaRPr lang="pt-PT"/>
        </a:p>
      </dgm:t>
    </dgm:pt>
    <dgm:pt modelId="{3B9C7A91-EA7C-4443-9E69-C8BB8361201F}" type="pres">
      <dgm:prSet presAssocID="{8016D80E-1F26-4486-B837-A0AB8B2041E9}" presName="space" presStyleCnt="0"/>
      <dgm:spPr/>
      <dgm:t>
        <a:bodyPr/>
        <a:lstStyle/>
        <a:p>
          <a:endParaRPr lang="pt-PT"/>
        </a:p>
      </dgm:t>
    </dgm:pt>
    <dgm:pt modelId="{8FDA4199-B9F9-4C5F-826F-FC172A26F4E1}" type="pres">
      <dgm:prSet presAssocID="{D5510FE3-21AF-4AFE-A020-572DF361E554}" presName="composite" presStyleCnt="0"/>
      <dgm:spPr/>
      <dgm:t>
        <a:bodyPr/>
        <a:lstStyle/>
        <a:p>
          <a:endParaRPr lang="pt-PT"/>
        </a:p>
      </dgm:t>
    </dgm:pt>
    <dgm:pt modelId="{B52C148E-C32F-489C-9F0D-267085C31EE5}" type="pres">
      <dgm:prSet presAssocID="{D5510FE3-21AF-4AFE-A020-572DF361E554}" presName="LShape" presStyleLbl="alignNode1" presStyleIdx="2" presStyleCnt="5" custScaleX="183905" custScaleY="147436" custLinFactNeighborX="-8486" custLinFactNeighborY="13907"/>
      <dgm:spPr/>
      <dgm:t>
        <a:bodyPr/>
        <a:lstStyle/>
        <a:p>
          <a:endParaRPr lang="pt-PT"/>
        </a:p>
      </dgm:t>
    </dgm:pt>
    <dgm:pt modelId="{7684016A-1531-4A14-BECC-268FBAB669A8}" type="pres">
      <dgm:prSet presAssocID="{D5510FE3-21AF-4AFE-A020-572DF361E554}" presName="ParentText" presStyleLbl="revTx" presStyleIdx="1" presStyleCnt="3" custScaleX="194952" custScaleY="52848" custLinFactNeighborX="-8206" custLinFactNeighborY="-2198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8A83459E-BDFB-4105-A5D3-4BC938F8BDEB}" type="pres">
      <dgm:prSet presAssocID="{D5510FE3-21AF-4AFE-A020-572DF361E554}" presName="Triangle" presStyleLbl="alignNode1" presStyleIdx="3" presStyleCnt="5" custLinFactX="84520" custLinFactNeighborX="100000" custLinFactNeighborY="4715"/>
      <dgm:spPr/>
      <dgm:t>
        <a:bodyPr/>
        <a:lstStyle/>
        <a:p>
          <a:endParaRPr lang="pt-PT"/>
        </a:p>
      </dgm:t>
    </dgm:pt>
    <dgm:pt modelId="{80DA3425-773F-4E94-A536-2F8F3901495C}" type="pres">
      <dgm:prSet presAssocID="{2A698DBD-46B5-4E35-9E86-65BFC09A87D2}" presName="sibTrans" presStyleCnt="0"/>
      <dgm:spPr/>
      <dgm:t>
        <a:bodyPr/>
        <a:lstStyle/>
        <a:p>
          <a:endParaRPr lang="pt-PT"/>
        </a:p>
      </dgm:t>
    </dgm:pt>
    <dgm:pt modelId="{7BFEFC21-1B32-4B8C-B082-CA31528F68CB}" type="pres">
      <dgm:prSet presAssocID="{2A698DBD-46B5-4E35-9E86-65BFC09A87D2}" presName="space" presStyleCnt="0"/>
      <dgm:spPr/>
      <dgm:t>
        <a:bodyPr/>
        <a:lstStyle/>
        <a:p>
          <a:endParaRPr lang="pt-PT"/>
        </a:p>
      </dgm:t>
    </dgm:pt>
    <dgm:pt modelId="{F7B248F5-0376-4061-B8D1-1139DBA85906}" type="pres">
      <dgm:prSet presAssocID="{BAC2E0DA-F314-4C12-BEEA-6403CAE19072}" presName="composite" presStyleCnt="0"/>
      <dgm:spPr/>
      <dgm:t>
        <a:bodyPr/>
        <a:lstStyle/>
        <a:p>
          <a:endParaRPr lang="pt-PT"/>
        </a:p>
      </dgm:t>
    </dgm:pt>
    <dgm:pt modelId="{1D84063A-6B53-4E34-948D-63A41AD9C842}" type="pres">
      <dgm:prSet presAssocID="{BAC2E0DA-F314-4C12-BEEA-6403CAE19072}" presName="LShape" presStyleLbl="alignNode1" presStyleIdx="4" presStyleCnt="5" custScaleX="121468" custScaleY="111791" custLinFactNeighborX="-9916" custLinFactNeighborY="16863"/>
      <dgm:spPr/>
      <dgm:t>
        <a:bodyPr/>
        <a:lstStyle/>
        <a:p>
          <a:endParaRPr lang="pt-PT"/>
        </a:p>
      </dgm:t>
    </dgm:pt>
    <dgm:pt modelId="{4C71DB93-AE7B-439A-8B6F-5DFBA120AE54}" type="pres">
      <dgm:prSet presAssocID="{BAC2E0DA-F314-4C12-BEEA-6403CAE19072}" presName="ParentText" presStyleLbl="revTx" presStyleIdx="2" presStyleCnt="3" custScaleX="123922" custScaleY="69991" custLinFactNeighborX="-16130" custLinFactNeighborY="1012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pt-PT"/>
        </a:p>
      </dgm:t>
    </dgm:pt>
  </dgm:ptLst>
  <dgm:cxnLst>
    <dgm:cxn modelId="{C586E6D2-EE1F-41D6-9433-993E5C1C728E}" type="presOf" srcId="{D5510FE3-21AF-4AFE-A020-572DF361E554}" destId="{7684016A-1531-4A14-BECC-268FBAB669A8}" srcOrd="0" destOrd="0" presId="urn:microsoft.com/office/officeart/2009/3/layout/StepUpProcess"/>
    <dgm:cxn modelId="{EF4BD310-EF2C-430C-A346-5796F7F9D4C1}" type="presOf" srcId="{888A39AB-28CF-4008-ACB0-66D7A1894238}" destId="{AA1307FA-7071-471B-B419-18B49A2D5DE9}" srcOrd="0" destOrd="0" presId="urn:microsoft.com/office/officeart/2009/3/layout/StepUpProcess"/>
    <dgm:cxn modelId="{A1577395-617C-4E4D-8758-28AC7A384405}" srcId="{888A39AB-28CF-4008-ACB0-66D7A1894238}" destId="{D5510FE3-21AF-4AFE-A020-572DF361E554}" srcOrd="1" destOrd="0" parTransId="{16D336BB-7763-449D-84E2-3DB6F42D70E5}" sibTransId="{2A698DBD-46B5-4E35-9E86-65BFC09A87D2}"/>
    <dgm:cxn modelId="{61D76FF0-AF6C-4F46-A9E3-64B7429416B7}" srcId="{888A39AB-28CF-4008-ACB0-66D7A1894238}" destId="{BAC2E0DA-F314-4C12-BEEA-6403CAE19072}" srcOrd="2" destOrd="0" parTransId="{3643B1B1-3283-4D67-A3D3-C893A522EABA}" sibTransId="{4F4628E8-B2D7-4A27-B86A-4BF9538B95BD}"/>
    <dgm:cxn modelId="{BCAFBD26-8E71-436D-B789-3E0E25F2ABCB}" type="presOf" srcId="{55AE5F77-9AF5-439D-95FD-87A6BB9D5ED0}" destId="{5BF2C73B-3C4D-45DA-A1A0-6FE40EE41841}" srcOrd="0" destOrd="0" presId="urn:microsoft.com/office/officeart/2009/3/layout/StepUpProcess"/>
    <dgm:cxn modelId="{523EC132-E00D-4DDF-A554-FDD251D1FA66}" type="presOf" srcId="{BAC2E0DA-F314-4C12-BEEA-6403CAE19072}" destId="{4C71DB93-AE7B-439A-8B6F-5DFBA120AE54}" srcOrd="0" destOrd="0" presId="urn:microsoft.com/office/officeart/2009/3/layout/StepUpProcess"/>
    <dgm:cxn modelId="{AA95BE98-BA1A-4631-BC25-AA43BE4F1A60}" srcId="{888A39AB-28CF-4008-ACB0-66D7A1894238}" destId="{55AE5F77-9AF5-439D-95FD-87A6BB9D5ED0}" srcOrd="0" destOrd="0" parTransId="{2DE03248-0213-45B1-8327-C3C45A20DBF8}" sibTransId="{8016D80E-1F26-4486-B837-A0AB8B2041E9}"/>
    <dgm:cxn modelId="{7D592B96-C7E3-430A-9891-D3B1ABE7801F}" type="presParOf" srcId="{AA1307FA-7071-471B-B419-18B49A2D5DE9}" destId="{F2EAA359-E095-4A96-8D8E-786597DDCE7D}" srcOrd="0" destOrd="0" presId="urn:microsoft.com/office/officeart/2009/3/layout/StepUpProcess"/>
    <dgm:cxn modelId="{7CDCBAEE-EF55-4712-9B7F-41F41C281144}" type="presParOf" srcId="{F2EAA359-E095-4A96-8D8E-786597DDCE7D}" destId="{65416082-6622-428D-8B4B-DAFFCCFBF67B}" srcOrd="0" destOrd="0" presId="urn:microsoft.com/office/officeart/2009/3/layout/StepUpProcess"/>
    <dgm:cxn modelId="{BFFC893B-9D81-4BB9-A2E8-AA69D38A4C50}" type="presParOf" srcId="{F2EAA359-E095-4A96-8D8E-786597DDCE7D}" destId="{5BF2C73B-3C4D-45DA-A1A0-6FE40EE41841}" srcOrd="1" destOrd="0" presId="urn:microsoft.com/office/officeart/2009/3/layout/StepUpProcess"/>
    <dgm:cxn modelId="{02488519-65E0-48ED-9F63-23437D1D4390}" type="presParOf" srcId="{F2EAA359-E095-4A96-8D8E-786597DDCE7D}" destId="{CA182F49-9806-49D1-BE69-97B9D123D2E2}" srcOrd="2" destOrd="0" presId="urn:microsoft.com/office/officeart/2009/3/layout/StepUpProcess"/>
    <dgm:cxn modelId="{01BDC57E-B9D6-4704-B89B-00E064BD01DC}" type="presParOf" srcId="{AA1307FA-7071-471B-B419-18B49A2D5DE9}" destId="{66E67437-A2B3-4D5C-A8ED-4ED8256ED457}" srcOrd="1" destOrd="0" presId="urn:microsoft.com/office/officeart/2009/3/layout/StepUpProcess"/>
    <dgm:cxn modelId="{72A7F215-30F4-4842-BC7B-7BD9064053A9}" type="presParOf" srcId="{66E67437-A2B3-4D5C-A8ED-4ED8256ED457}" destId="{3B9C7A91-EA7C-4443-9E69-C8BB8361201F}" srcOrd="0" destOrd="0" presId="urn:microsoft.com/office/officeart/2009/3/layout/StepUpProcess"/>
    <dgm:cxn modelId="{90EDFEC1-16D8-4C26-BC94-7A837BF9275C}" type="presParOf" srcId="{AA1307FA-7071-471B-B419-18B49A2D5DE9}" destId="{8FDA4199-B9F9-4C5F-826F-FC172A26F4E1}" srcOrd="2" destOrd="0" presId="urn:microsoft.com/office/officeart/2009/3/layout/StepUpProcess"/>
    <dgm:cxn modelId="{B4A620F4-2C98-4F76-8AA4-564550DA198F}" type="presParOf" srcId="{8FDA4199-B9F9-4C5F-826F-FC172A26F4E1}" destId="{B52C148E-C32F-489C-9F0D-267085C31EE5}" srcOrd="0" destOrd="0" presId="urn:microsoft.com/office/officeart/2009/3/layout/StepUpProcess"/>
    <dgm:cxn modelId="{58D4D572-FDA3-498E-BAE9-558EE6725A9D}" type="presParOf" srcId="{8FDA4199-B9F9-4C5F-826F-FC172A26F4E1}" destId="{7684016A-1531-4A14-BECC-268FBAB669A8}" srcOrd="1" destOrd="0" presId="urn:microsoft.com/office/officeart/2009/3/layout/StepUpProcess"/>
    <dgm:cxn modelId="{BF5866D7-AC86-4959-9D84-769B1361EF32}" type="presParOf" srcId="{8FDA4199-B9F9-4C5F-826F-FC172A26F4E1}" destId="{8A83459E-BDFB-4105-A5D3-4BC938F8BDEB}" srcOrd="2" destOrd="0" presId="urn:microsoft.com/office/officeart/2009/3/layout/StepUpProcess"/>
    <dgm:cxn modelId="{0FC65663-4AA3-4956-9FD2-3FFF6385CD85}" type="presParOf" srcId="{AA1307FA-7071-471B-B419-18B49A2D5DE9}" destId="{80DA3425-773F-4E94-A536-2F8F3901495C}" srcOrd="3" destOrd="0" presId="urn:microsoft.com/office/officeart/2009/3/layout/StepUpProcess"/>
    <dgm:cxn modelId="{6EC771D2-27C2-4C8D-AA5F-27C5DF4C0290}" type="presParOf" srcId="{80DA3425-773F-4E94-A536-2F8F3901495C}" destId="{7BFEFC21-1B32-4B8C-B082-CA31528F68CB}" srcOrd="0" destOrd="0" presId="urn:microsoft.com/office/officeart/2009/3/layout/StepUpProcess"/>
    <dgm:cxn modelId="{A30D88A0-624B-4E69-8CCE-DD8118F02649}" type="presParOf" srcId="{AA1307FA-7071-471B-B419-18B49A2D5DE9}" destId="{F7B248F5-0376-4061-B8D1-1139DBA85906}" srcOrd="4" destOrd="0" presId="urn:microsoft.com/office/officeart/2009/3/layout/StepUpProcess"/>
    <dgm:cxn modelId="{F629D1F0-A8E2-43E2-A38F-BB6D6E31AB3D}" type="presParOf" srcId="{F7B248F5-0376-4061-B8D1-1139DBA85906}" destId="{1D84063A-6B53-4E34-948D-63A41AD9C842}" srcOrd="0" destOrd="0" presId="urn:microsoft.com/office/officeart/2009/3/layout/StepUpProcess"/>
    <dgm:cxn modelId="{E4102265-A8CE-401F-89A1-5BF031262AC9}" type="presParOf" srcId="{F7B248F5-0376-4061-B8D1-1139DBA85906}" destId="{4C71DB93-AE7B-439A-8B6F-5DFBA120AE54}" srcOrd="1" destOrd="0" presId="urn:microsoft.com/office/officeart/2009/3/layout/StepUpProces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84B364CC-2376-4195-A273-1D93785C99ED}" type="doc">
      <dgm:prSet loTypeId="urn:microsoft.com/office/officeart/2005/8/layout/default" loCatId="list" qsTypeId="urn:microsoft.com/office/officeart/2005/8/quickstyle/3d4" qsCatId="3D" csTypeId="urn:microsoft.com/office/officeart/2005/8/colors/colorful1" csCatId="colorful" phldr="1"/>
      <dgm:spPr/>
      <dgm:t>
        <a:bodyPr/>
        <a:lstStyle/>
        <a:p>
          <a:endParaRPr lang="pt-PT"/>
        </a:p>
      </dgm:t>
    </dgm:pt>
    <dgm:pt modelId="{6952A09F-8D94-4EA8-A246-68856C5CDD5C}">
      <dgm:prSet phldrT="[Text]"/>
      <dgm:spPr/>
      <dgm:t>
        <a:bodyPr/>
        <a:lstStyle/>
        <a:p>
          <a:r>
            <a:rPr lang="pt-PT" dirty="0" smtClean="0"/>
            <a:t>Saber Ensinar e criar ambientes de Apendizagem</a:t>
          </a:r>
          <a:endParaRPr lang="pt-PT" dirty="0"/>
        </a:p>
      </dgm:t>
    </dgm:pt>
    <dgm:pt modelId="{9EB56C09-A326-49FC-BFAB-ECB33D153CDB}" type="parTrans" cxnId="{B5AE1AA9-DAC5-4E04-913A-B10584F3C678}">
      <dgm:prSet/>
      <dgm:spPr/>
      <dgm:t>
        <a:bodyPr/>
        <a:lstStyle/>
        <a:p>
          <a:endParaRPr lang="pt-PT"/>
        </a:p>
      </dgm:t>
    </dgm:pt>
    <dgm:pt modelId="{450F8A51-85B8-4FEA-986C-BB8C2BEB8FEA}" type="sibTrans" cxnId="{B5AE1AA9-DAC5-4E04-913A-B10584F3C678}">
      <dgm:prSet/>
      <dgm:spPr/>
      <dgm:t>
        <a:bodyPr/>
        <a:lstStyle/>
        <a:p>
          <a:endParaRPr lang="pt-PT"/>
        </a:p>
      </dgm:t>
    </dgm:pt>
    <dgm:pt modelId="{25057FD1-3B71-4481-A52D-F63545864EE1}">
      <dgm:prSet phldrT="[Text]"/>
      <dgm:spPr/>
      <dgm:t>
        <a:bodyPr/>
        <a:lstStyle/>
        <a:p>
          <a:r>
            <a:rPr lang="pt-PT" dirty="0" smtClean="0"/>
            <a:t>Saber entender e inovar nos métodos de treinos</a:t>
          </a:r>
          <a:endParaRPr lang="pt-PT" dirty="0"/>
        </a:p>
      </dgm:t>
    </dgm:pt>
    <dgm:pt modelId="{0011BD22-7420-4120-BD88-A985F15BC007}" type="parTrans" cxnId="{A57B6640-2F5D-47AB-9858-545B75C4F496}">
      <dgm:prSet/>
      <dgm:spPr/>
      <dgm:t>
        <a:bodyPr/>
        <a:lstStyle/>
        <a:p>
          <a:endParaRPr lang="pt-PT"/>
        </a:p>
      </dgm:t>
    </dgm:pt>
    <dgm:pt modelId="{0FE88631-DF7A-4F22-B83F-700111D29A73}" type="sibTrans" cxnId="{A57B6640-2F5D-47AB-9858-545B75C4F496}">
      <dgm:prSet/>
      <dgm:spPr/>
      <dgm:t>
        <a:bodyPr/>
        <a:lstStyle/>
        <a:p>
          <a:endParaRPr lang="pt-PT"/>
        </a:p>
      </dgm:t>
    </dgm:pt>
    <dgm:pt modelId="{0D31369D-220A-4F22-B508-0D75CC0C26F1}">
      <dgm:prSet phldrT="[Text]"/>
      <dgm:spPr/>
      <dgm:t>
        <a:bodyPr/>
        <a:lstStyle/>
        <a:p>
          <a:r>
            <a:rPr lang="pt-PT" dirty="0" smtClean="0"/>
            <a:t>Conhecer a fundo o futebol e trabalhar de forma integrada</a:t>
          </a:r>
          <a:endParaRPr lang="pt-PT" dirty="0"/>
        </a:p>
      </dgm:t>
    </dgm:pt>
    <dgm:pt modelId="{DF8F32E5-717E-4FDC-9FD8-E311585FEAEC}" type="parTrans" cxnId="{F426641B-ECE4-4240-A378-AA5DD57B1826}">
      <dgm:prSet/>
      <dgm:spPr/>
      <dgm:t>
        <a:bodyPr/>
        <a:lstStyle/>
        <a:p>
          <a:endParaRPr lang="pt-PT"/>
        </a:p>
      </dgm:t>
    </dgm:pt>
    <dgm:pt modelId="{3A23D5D1-0D03-4E4A-AE5D-F17BA823A0F1}" type="sibTrans" cxnId="{F426641B-ECE4-4240-A378-AA5DD57B1826}">
      <dgm:prSet/>
      <dgm:spPr/>
      <dgm:t>
        <a:bodyPr/>
        <a:lstStyle/>
        <a:p>
          <a:endParaRPr lang="pt-PT"/>
        </a:p>
      </dgm:t>
    </dgm:pt>
    <dgm:pt modelId="{FFB9C31E-F473-46E7-BC08-42E49F8216B6}">
      <dgm:prSet phldrT="[Text]"/>
      <dgm:spPr/>
      <dgm:t>
        <a:bodyPr/>
        <a:lstStyle/>
        <a:p>
          <a:r>
            <a:rPr lang="pt-PT" dirty="0" smtClean="0"/>
            <a:t>Reflectir criticamente o futebol em qualquer nível</a:t>
          </a:r>
          <a:endParaRPr lang="pt-PT" dirty="0"/>
        </a:p>
      </dgm:t>
    </dgm:pt>
    <dgm:pt modelId="{FD737A2D-E725-4A24-B1D5-97AC3A4512C0}" type="parTrans" cxnId="{1EF6E27F-B167-4E4A-9678-87E245AA8A70}">
      <dgm:prSet/>
      <dgm:spPr/>
      <dgm:t>
        <a:bodyPr/>
        <a:lstStyle/>
        <a:p>
          <a:endParaRPr lang="pt-PT"/>
        </a:p>
      </dgm:t>
    </dgm:pt>
    <dgm:pt modelId="{3C9CA0B9-19A5-4B23-8570-A15BC3CD780E}" type="sibTrans" cxnId="{1EF6E27F-B167-4E4A-9678-87E245AA8A70}">
      <dgm:prSet/>
      <dgm:spPr/>
      <dgm:t>
        <a:bodyPr/>
        <a:lstStyle/>
        <a:p>
          <a:endParaRPr lang="pt-PT"/>
        </a:p>
      </dgm:t>
    </dgm:pt>
    <dgm:pt modelId="{FD1DDA3C-8946-4776-BEBB-E8E32DECCBE6}" type="pres">
      <dgm:prSet presAssocID="{84B364CC-2376-4195-A273-1D93785C99ED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pt-PT"/>
        </a:p>
      </dgm:t>
    </dgm:pt>
    <dgm:pt modelId="{32FC5E76-FB6F-4AF9-9FD1-616556AC389E}" type="pres">
      <dgm:prSet presAssocID="{6952A09F-8D94-4EA8-A246-68856C5CDD5C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1E68AA23-E4D6-40F6-99D6-E01D6952C490}" type="pres">
      <dgm:prSet presAssocID="{450F8A51-85B8-4FEA-986C-BB8C2BEB8FEA}" presName="sibTrans" presStyleCnt="0"/>
      <dgm:spPr/>
      <dgm:t>
        <a:bodyPr/>
        <a:lstStyle/>
        <a:p>
          <a:endParaRPr lang="pt-PT"/>
        </a:p>
      </dgm:t>
    </dgm:pt>
    <dgm:pt modelId="{2B0CDF38-2F51-49E2-96B9-6926A13CDB73}" type="pres">
      <dgm:prSet presAssocID="{0D31369D-220A-4F22-B508-0D75CC0C26F1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0E66ACC4-B5A4-42D3-8E3E-E57122583D94}" type="pres">
      <dgm:prSet presAssocID="{3A23D5D1-0D03-4E4A-AE5D-F17BA823A0F1}" presName="sibTrans" presStyleCnt="0"/>
      <dgm:spPr/>
      <dgm:t>
        <a:bodyPr/>
        <a:lstStyle/>
        <a:p>
          <a:endParaRPr lang="pt-PT"/>
        </a:p>
      </dgm:t>
    </dgm:pt>
    <dgm:pt modelId="{F53DA54F-3E23-46A2-8515-5ACC47824E04}" type="pres">
      <dgm:prSet presAssocID="{25057FD1-3B71-4481-A52D-F63545864EE1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3AFF1A21-541C-4D2F-BEC3-D261CF7EB4C0}" type="pres">
      <dgm:prSet presAssocID="{0FE88631-DF7A-4F22-B83F-700111D29A73}" presName="sibTrans" presStyleCnt="0"/>
      <dgm:spPr/>
      <dgm:t>
        <a:bodyPr/>
        <a:lstStyle/>
        <a:p>
          <a:endParaRPr lang="pt-PT"/>
        </a:p>
      </dgm:t>
    </dgm:pt>
    <dgm:pt modelId="{72F006C9-9EB9-4C4D-AB39-7667BA96D1ED}" type="pres">
      <dgm:prSet presAssocID="{FFB9C31E-F473-46E7-BC08-42E49F8216B6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pt-PT"/>
        </a:p>
      </dgm:t>
    </dgm:pt>
  </dgm:ptLst>
  <dgm:cxnLst>
    <dgm:cxn modelId="{6CA4D03A-3430-4092-8B0A-F1FBD682A364}" type="presOf" srcId="{0D31369D-220A-4F22-B508-0D75CC0C26F1}" destId="{2B0CDF38-2F51-49E2-96B9-6926A13CDB73}" srcOrd="0" destOrd="0" presId="urn:microsoft.com/office/officeart/2005/8/layout/default"/>
    <dgm:cxn modelId="{B5AE1AA9-DAC5-4E04-913A-B10584F3C678}" srcId="{84B364CC-2376-4195-A273-1D93785C99ED}" destId="{6952A09F-8D94-4EA8-A246-68856C5CDD5C}" srcOrd="0" destOrd="0" parTransId="{9EB56C09-A326-49FC-BFAB-ECB33D153CDB}" sibTransId="{450F8A51-85B8-4FEA-986C-BB8C2BEB8FEA}"/>
    <dgm:cxn modelId="{1EF6E27F-B167-4E4A-9678-87E245AA8A70}" srcId="{84B364CC-2376-4195-A273-1D93785C99ED}" destId="{FFB9C31E-F473-46E7-BC08-42E49F8216B6}" srcOrd="3" destOrd="0" parTransId="{FD737A2D-E725-4A24-B1D5-97AC3A4512C0}" sibTransId="{3C9CA0B9-19A5-4B23-8570-A15BC3CD780E}"/>
    <dgm:cxn modelId="{01AF8102-09B1-477B-8861-F092A04753B0}" type="presOf" srcId="{25057FD1-3B71-4481-A52D-F63545864EE1}" destId="{F53DA54F-3E23-46A2-8515-5ACC47824E04}" srcOrd="0" destOrd="0" presId="urn:microsoft.com/office/officeart/2005/8/layout/default"/>
    <dgm:cxn modelId="{A57B6640-2F5D-47AB-9858-545B75C4F496}" srcId="{84B364CC-2376-4195-A273-1D93785C99ED}" destId="{25057FD1-3B71-4481-A52D-F63545864EE1}" srcOrd="2" destOrd="0" parTransId="{0011BD22-7420-4120-BD88-A985F15BC007}" sibTransId="{0FE88631-DF7A-4F22-B83F-700111D29A73}"/>
    <dgm:cxn modelId="{4FDF5E39-8045-4F01-A85F-87F0359B5C8A}" type="presOf" srcId="{84B364CC-2376-4195-A273-1D93785C99ED}" destId="{FD1DDA3C-8946-4776-BEBB-E8E32DECCBE6}" srcOrd="0" destOrd="0" presId="urn:microsoft.com/office/officeart/2005/8/layout/default"/>
    <dgm:cxn modelId="{EBCD89F1-E0AC-43AB-8665-FCA62F4D87CE}" type="presOf" srcId="{FFB9C31E-F473-46E7-BC08-42E49F8216B6}" destId="{72F006C9-9EB9-4C4D-AB39-7667BA96D1ED}" srcOrd="0" destOrd="0" presId="urn:microsoft.com/office/officeart/2005/8/layout/default"/>
    <dgm:cxn modelId="{F426641B-ECE4-4240-A378-AA5DD57B1826}" srcId="{84B364CC-2376-4195-A273-1D93785C99ED}" destId="{0D31369D-220A-4F22-B508-0D75CC0C26F1}" srcOrd="1" destOrd="0" parTransId="{DF8F32E5-717E-4FDC-9FD8-E311585FEAEC}" sibTransId="{3A23D5D1-0D03-4E4A-AE5D-F17BA823A0F1}"/>
    <dgm:cxn modelId="{367B289B-E008-4B13-A96F-7126FC6343EC}" type="presOf" srcId="{6952A09F-8D94-4EA8-A246-68856C5CDD5C}" destId="{32FC5E76-FB6F-4AF9-9FD1-616556AC389E}" srcOrd="0" destOrd="0" presId="urn:microsoft.com/office/officeart/2005/8/layout/default"/>
    <dgm:cxn modelId="{66625B93-C35A-4EFB-B111-CE7202698515}" type="presParOf" srcId="{FD1DDA3C-8946-4776-BEBB-E8E32DECCBE6}" destId="{32FC5E76-FB6F-4AF9-9FD1-616556AC389E}" srcOrd="0" destOrd="0" presId="urn:microsoft.com/office/officeart/2005/8/layout/default"/>
    <dgm:cxn modelId="{6A8BCA35-B92F-49C5-8D81-0AFE0EF1F45D}" type="presParOf" srcId="{FD1DDA3C-8946-4776-BEBB-E8E32DECCBE6}" destId="{1E68AA23-E4D6-40F6-99D6-E01D6952C490}" srcOrd="1" destOrd="0" presId="urn:microsoft.com/office/officeart/2005/8/layout/default"/>
    <dgm:cxn modelId="{3AA4D0D4-BE69-4D5A-87AD-1CDB36383383}" type="presParOf" srcId="{FD1DDA3C-8946-4776-BEBB-E8E32DECCBE6}" destId="{2B0CDF38-2F51-49E2-96B9-6926A13CDB73}" srcOrd="2" destOrd="0" presId="urn:microsoft.com/office/officeart/2005/8/layout/default"/>
    <dgm:cxn modelId="{C7870AD8-DDA7-4BE5-ACD2-4B42DDA64A81}" type="presParOf" srcId="{FD1DDA3C-8946-4776-BEBB-E8E32DECCBE6}" destId="{0E66ACC4-B5A4-42D3-8E3E-E57122583D94}" srcOrd="3" destOrd="0" presId="urn:microsoft.com/office/officeart/2005/8/layout/default"/>
    <dgm:cxn modelId="{3BF5F631-AD7D-4B1F-8AB9-3594A520DF75}" type="presParOf" srcId="{FD1DDA3C-8946-4776-BEBB-E8E32DECCBE6}" destId="{F53DA54F-3E23-46A2-8515-5ACC47824E04}" srcOrd="4" destOrd="0" presId="urn:microsoft.com/office/officeart/2005/8/layout/default"/>
    <dgm:cxn modelId="{9F2F56DE-E062-4662-9074-A30225955DD9}" type="presParOf" srcId="{FD1DDA3C-8946-4776-BEBB-E8E32DECCBE6}" destId="{3AFF1A21-541C-4D2F-BEC3-D261CF7EB4C0}" srcOrd="5" destOrd="0" presId="urn:microsoft.com/office/officeart/2005/8/layout/default"/>
    <dgm:cxn modelId="{2B125FA1-C851-4ACB-81D9-1D1EEDFD01ED}" type="presParOf" srcId="{FD1DDA3C-8946-4776-BEBB-E8E32DECCBE6}" destId="{72F006C9-9EB9-4C4D-AB39-7667BA96D1ED}" srcOrd="6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EC5EA006-E10D-48B5-9A57-47DFEC3C5B99}" type="doc">
      <dgm:prSet loTypeId="urn:microsoft.com/office/officeart/2005/8/layout/vList5" loCatId="list" qsTypeId="urn:microsoft.com/office/officeart/2005/8/quickstyle/simple5" qsCatId="simple" csTypeId="urn:microsoft.com/office/officeart/2005/8/colors/colorful1" csCatId="colorful" phldr="1"/>
      <dgm:spPr/>
      <dgm:t>
        <a:bodyPr/>
        <a:lstStyle/>
        <a:p>
          <a:endParaRPr lang="pt-PT"/>
        </a:p>
      </dgm:t>
    </dgm:pt>
    <dgm:pt modelId="{0475F810-E63D-46CB-9D50-0666E8AB88B4}">
      <dgm:prSet phldrT="[Text]"/>
      <dgm:spPr/>
      <dgm:t>
        <a:bodyPr/>
        <a:lstStyle/>
        <a:p>
          <a:r>
            <a:rPr lang="pt-PT" smtClean="0"/>
            <a:t>Metodologia</a:t>
          </a:r>
          <a:endParaRPr lang="pt-PT"/>
        </a:p>
      </dgm:t>
    </dgm:pt>
    <dgm:pt modelId="{07751DD0-20FC-46BB-AAFE-CF26D382A822}" type="parTrans" cxnId="{76D7D1C6-D49E-4B98-A98E-5468ED16A632}">
      <dgm:prSet/>
      <dgm:spPr/>
      <dgm:t>
        <a:bodyPr/>
        <a:lstStyle/>
        <a:p>
          <a:endParaRPr lang="pt-PT"/>
        </a:p>
      </dgm:t>
    </dgm:pt>
    <dgm:pt modelId="{4B3B064C-6647-4708-9A06-EBAED0DBE0E1}" type="sibTrans" cxnId="{76D7D1C6-D49E-4B98-A98E-5468ED16A632}">
      <dgm:prSet/>
      <dgm:spPr/>
      <dgm:t>
        <a:bodyPr/>
        <a:lstStyle/>
        <a:p>
          <a:endParaRPr lang="pt-PT"/>
        </a:p>
      </dgm:t>
    </dgm:pt>
    <dgm:pt modelId="{8CD69569-E134-463F-A4C5-5D749A515F7C}">
      <dgm:prSet phldrT="[Text]" custT="1"/>
      <dgm:spPr/>
      <dgm:t>
        <a:bodyPr/>
        <a:lstStyle/>
        <a:p>
          <a:r>
            <a:rPr lang="pt-PT" sz="2000" dirty="0" smtClean="0"/>
            <a:t>De Treinos</a:t>
          </a:r>
          <a:endParaRPr lang="pt-PT" sz="2000" dirty="0"/>
        </a:p>
      </dgm:t>
    </dgm:pt>
    <dgm:pt modelId="{88D89C56-CBEB-4EE1-A614-6F1D1CAE8B8D}" type="parTrans" cxnId="{57A9BB2E-71EC-4F4A-A8C3-CCDA5520C82A}">
      <dgm:prSet/>
      <dgm:spPr/>
      <dgm:t>
        <a:bodyPr/>
        <a:lstStyle/>
        <a:p>
          <a:endParaRPr lang="pt-PT"/>
        </a:p>
      </dgm:t>
    </dgm:pt>
    <dgm:pt modelId="{44CAEB4C-4304-474D-931C-690CEE95F6BF}" type="sibTrans" cxnId="{57A9BB2E-71EC-4F4A-A8C3-CCDA5520C82A}">
      <dgm:prSet/>
      <dgm:spPr/>
      <dgm:t>
        <a:bodyPr/>
        <a:lstStyle/>
        <a:p>
          <a:endParaRPr lang="pt-PT"/>
        </a:p>
      </dgm:t>
    </dgm:pt>
    <dgm:pt modelId="{50A2B008-8051-49C3-AE48-8DCE6B6AFBA5}">
      <dgm:prSet phldrT="[Text]"/>
      <dgm:spPr/>
      <dgm:t>
        <a:bodyPr/>
        <a:lstStyle/>
        <a:p>
          <a:r>
            <a:rPr lang="pt-PT" dirty="0" smtClean="0"/>
            <a:t>Planeamento</a:t>
          </a:r>
          <a:endParaRPr lang="pt-PT" dirty="0"/>
        </a:p>
      </dgm:t>
    </dgm:pt>
    <dgm:pt modelId="{701290C0-1EEF-4117-AC63-261807258885}" type="parTrans" cxnId="{321FDDED-73F5-4231-B289-5AF31BF812BC}">
      <dgm:prSet/>
      <dgm:spPr/>
      <dgm:t>
        <a:bodyPr/>
        <a:lstStyle/>
        <a:p>
          <a:endParaRPr lang="pt-PT"/>
        </a:p>
      </dgm:t>
    </dgm:pt>
    <dgm:pt modelId="{72123789-DDB5-45B2-950C-824071160B8D}" type="sibTrans" cxnId="{321FDDED-73F5-4231-B289-5AF31BF812BC}">
      <dgm:prSet/>
      <dgm:spPr/>
      <dgm:t>
        <a:bodyPr/>
        <a:lstStyle/>
        <a:p>
          <a:endParaRPr lang="pt-PT"/>
        </a:p>
      </dgm:t>
    </dgm:pt>
    <dgm:pt modelId="{70613857-5AD4-41ED-A06C-0E2E32A97D3D}">
      <dgm:prSet phldrT="[Text]" custT="1"/>
      <dgm:spPr/>
      <dgm:t>
        <a:bodyPr/>
        <a:lstStyle/>
        <a:p>
          <a:r>
            <a:rPr lang="pt-PT" sz="2000" dirty="0" smtClean="0"/>
            <a:t>Da Época</a:t>
          </a:r>
          <a:endParaRPr lang="pt-PT" sz="2000" dirty="0"/>
        </a:p>
      </dgm:t>
    </dgm:pt>
    <dgm:pt modelId="{B779A342-1D9A-4513-9869-251ECB76C98E}" type="parTrans" cxnId="{A73D203D-AF5B-4E09-BE8A-862615498A97}">
      <dgm:prSet/>
      <dgm:spPr/>
      <dgm:t>
        <a:bodyPr/>
        <a:lstStyle/>
        <a:p>
          <a:endParaRPr lang="pt-PT"/>
        </a:p>
      </dgm:t>
    </dgm:pt>
    <dgm:pt modelId="{34555C34-F1A3-4578-8A40-A470B25C9E2F}" type="sibTrans" cxnId="{A73D203D-AF5B-4E09-BE8A-862615498A97}">
      <dgm:prSet/>
      <dgm:spPr/>
      <dgm:t>
        <a:bodyPr/>
        <a:lstStyle/>
        <a:p>
          <a:endParaRPr lang="pt-PT"/>
        </a:p>
      </dgm:t>
    </dgm:pt>
    <dgm:pt modelId="{5A8F1347-B601-471F-AFBC-BAAA23AFD00B}">
      <dgm:prSet phldrT="[Text]" custT="1"/>
      <dgm:spPr/>
      <dgm:t>
        <a:bodyPr/>
        <a:lstStyle/>
        <a:p>
          <a:r>
            <a:rPr lang="pt-PT" sz="2000" dirty="0" smtClean="0"/>
            <a:t>Dos Treinos</a:t>
          </a:r>
          <a:endParaRPr lang="pt-PT" sz="2000" dirty="0"/>
        </a:p>
      </dgm:t>
    </dgm:pt>
    <dgm:pt modelId="{25AB23C9-1C43-43D3-837C-35EF08B479D7}" type="parTrans" cxnId="{D12594CA-5645-4715-8EB7-96F3312B4D88}">
      <dgm:prSet/>
      <dgm:spPr/>
      <dgm:t>
        <a:bodyPr/>
        <a:lstStyle/>
        <a:p>
          <a:endParaRPr lang="pt-PT"/>
        </a:p>
      </dgm:t>
    </dgm:pt>
    <dgm:pt modelId="{50285F7C-AF98-4049-A030-041D21C597FC}" type="sibTrans" cxnId="{D12594CA-5645-4715-8EB7-96F3312B4D88}">
      <dgm:prSet/>
      <dgm:spPr/>
      <dgm:t>
        <a:bodyPr/>
        <a:lstStyle/>
        <a:p>
          <a:endParaRPr lang="pt-PT"/>
        </a:p>
      </dgm:t>
    </dgm:pt>
    <dgm:pt modelId="{91A83B33-6082-4EF0-99A0-AF3DC52A5957}">
      <dgm:prSet phldrT="[Text]"/>
      <dgm:spPr/>
      <dgm:t>
        <a:bodyPr/>
        <a:lstStyle/>
        <a:p>
          <a:r>
            <a:rPr lang="pt-PT" dirty="0" smtClean="0"/>
            <a:t>Scouting</a:t>
          </a:r>
          <a:endParaRPr lang="pt-PT" dirty="0"/>
        </a:p>
      </dgm:t>
    </dgm:pt>
    <dgm:pt modelId="{0D8FD224-9053-48D7-924C-97E83D42DD49}" type="parTrans" cxnId="{74746BF4-6DF3-4D4A-8780-D3DA22681D4E}">
      <dgm:prSet/>
      <dgm:spPr/>
      <dgm:t>
        <a:bodyPr/>
        <a:lstStyle/>
        <a:p>
          <a:endParaRPr lang="pt-PT"/>
        </a:p>
      </dgm:t>
    </dgm:pt>
    <dgm:pt modelId="{F68CC045-5D1F-492B-8CB9-5B53D77BB0CF}" type="sibTrans" cxnId="{74746BF4-6DF3-4D4A-8780-D3DA22681D4E}">
      <dgm:prSet/>
      <dgm:spPr/>
      <dgm:t>
        <a:bodyPr/>
        <a:lstStyle/>
        <a:p>
          <a:endParaRPr lang="pt-PT"/>
        </a:p>
      </dgm:t>
    </dgm:pt>
    <dgm:pt modelId="{A6B47340-6B18-4C76-A42F-560C321AAA26}">
      <dgm:prSet phldrT="[Text]" custT="1"/>
      <dgm:spPr/>
      <dgm:t>
        <a:bodyPr/>
        <a:lstStyle/>
        <a:p>
          <a:r>
            <a:rPr lang="pt-PT" sz="2000" dirty="0" smtClean="0"/>
            <a:t>Captação</a:t>
          </a:r>
          <a:endParaRPr lang="pt-PT" sz="2000" dirty="0"/>
        </a:p>
      </dgm:t>
    </dgm:pt>
    <dgm:pt modelId="{CB57F466-0D6E-47F0-8206-8480A40F37E8}" type="parTrans" cxnId="{FA2E217E-2B18-482D-91BB-B330CE12A9A3}">
      <dgm:prSet/>
      <dgm:spPr/>
      <dgm:t>
        <a:bodyPr/>
        <a:lstStyle/>
        <a:p>
          <a:endParaRPr lang="pt-PT"/>
        </a:p>
      </dgm:t>
    </dgm:pt>
    <dgm:pt modelId="{D3B682DC-6C24-4DFC-B2DB-89118A1E543F}" type="sibTrans" cxnId="{FA2E217E-2B18-482D-91BB-B330CE12A9A3}">
      <dgm:prSet/>
      <dgm:spPr/>
      <dgm:t>
        <a:bodyPr/>
        <a:lstStyle/>
        <a:p>
          <a:endParaRPr lang="pt-PT"/>
        </a:p>
      </dgm:t>
    </dgm:pt>
    <dgm:pt modelId="{F4C5A85E-8F78-4D16-A1D6-2DB546CB82EE}">
      <dgm:prSet phldrT="[Text]" custT="1"/>
      <dgm:spPr/>
      <dgm:t>
        <a:bodyPr/>
        <a:lstStyle/>
        <a:p>
          <a:r>
            <a:rPr lang="pt-PT" sz="2000" dirty="0" smtClean="0"/>
            <a:t>Observação</a:t>
          </a:r>
          <a:endParaRPr lang="pt-PT" sz="2000" dirty="0"/>
        </a:p>
      </dgm:t>
    </dgm:pt>
    <dgm:pt modelId="{C1BA1F65-C7DB-4AA4-A9FA-DBA0C94952DB}" type="parTrans" cxnId="{87B32C96-D58D-40B4-A457-9DE9F2DB6416}">
      <dgm:prSet/>
      <dgm:spPr/>
      <dgm:t>
        <a:bodyPr/>
        <a:lstStyle/>
        <a:p>
          <a:endParaRPr lang="pt-PT"/>
        </a:p>
      </dgm:t>
    </dgm:pt>
    <dgm:pt modelId="{361B0E0C-2CD4-4477-8215-552A6D253681}" type="sibTrans" cxnId="{87B32C96-D58D-40B4-A457-9DE9F2DB6416}">
      <dgm:prSet/>
      <dgm:spPr/>
      <dgm:t>
        <a:bodyPr/>
        <a:lstStyle/>
        <a:p>
          <a:endParaRPr lang="pt-PT"/>
        </a:p>
      </dgm:t>
    </dgm:pt>
    <dgm:pt modelId="{7C51FF8E-C926-47B3-B5C2-BE6CD5482116}">
      <dgm:prSet phldrT="[Text]" custT="1"/>
      <dgm:spPr/>
      <dgm:t>
        <a:bodyPr/>
        <a:lstStyle/>
        <a:p>
          <a:r>
            <a:rPr lang="pt-PT" sz="2000" dirty="0" smtClean="0"/>
            <a:t>De Jogo</a:t>
          </a:r>
          <a:endParaRPr lang="pt-PT" sz="2000" dirty="0"/>
        </a:p>
      </dgm:t>
    </dgm:pt>
    <dgm:pt modelId="{C6AD245F-5F43-4BC4-8230-DC6FA270CF78}" type="parTrans" cxnId="{1E3A7A65-0985-4213-9D76-DB05B9CD8BF6}">
      <dgm:prSet/>
      <dgm:spPr/>
      <dgm:t>
        <a:bodyPr/>
        <a:lstStyle/>
        <a:p>
          <a:endParaRPr lang="pt-PT"/>
        </a:p>
      </dgm:t>
    </dgm:pt>
    <dgm:pt modelId="{460B57AB-DC21-4B65-A5C2-494DB90261E3}" type="sibTrans" cxnId="{1E3A7A65-0985-4213-9D76-DB05B9CD8BF6}">
      <dgm:prSet/>
      <dgm:spPr/>
      <dgm:t>
        <a:bodyPr/>
        <a:lstStyle/>
        <a:p>
          <a:endParaRPr lang="pt-PT"/>
        </a:p>
      </dgm:t>
    </dgm:pt>
    <dgm:pt modelId="{34843E0B-3A51-4D29-8C85-494BC85BE76D}">
      <dgm:prSet/>
      <dgm:spPr/>
      <dgm:t>
        <a:bodyPr/>
        <a:lstStyle/>
        <a:p>
          <a:r>
            <a:rPr lang="pt-PT" dirty="0" smtClean="0"/>
            <a:t>Avaliação</a:t>
          </a:r>
          <a:endParaRPr lang="pt-PT" dirty="0"/>
        </a:p>
      </dgm:t>
    </dgm:pt>
    <dgm:pt modelId="{F3579019-B2D4-4FD6-BB16-22B10392BA57}" type="parTrans" cxnId="{3B6B1B6D-524B-4964-97AD-DB844B842917}">
      <dgm:prSet/>
      <dgm:spPr/>
      <dgm:t>
        <a:bodyPr/>
        <a:lstStyle/>
        <a:p>
          <a:endParaRPr lang="pt-PT"/>
        </a:p>
      </dgm:t>
    </dgm:pt>
    <dgm:pt modelId="{C996646F-FC9F-4829-A653-B4EA2141C017}" type="sibTrans" cxnId="{3B6B1B6D-524B-4964-97AD-DB844B842917}">
      <dgm:prSet/>
      <dgm:spPr/>
      <dgm:t>
        <a:bodyPr/>
        <a:lstStyle/>
        <a:p>
          <a:endParaRPr lang="pt-PT"/>
        </a:p>
      </dgm:t>
    </dgm:pt>
    <dgm:pt modelId="{A45951ED-30A4-4892-861F-E33A151DA4B2}">
      <dgm:prSet custT="1"/>
      <dgm:spPr/>
      <dgm:t>
        <a:bodyPr/>
        <a:lstStyle/>
        <a:p>
          <a:r>
            <a:rPr lang="pt-PT" sz="1800" dirty="0" smtClean="0"/>
            <a:t>Treinos</a:t>
          </a:r>
          <a:endParaRPr lang="pt-PT" sz="1800" dirty="0"/>
        </a:p>
      </dgm:t>
    </dgm:pt>
    <dgm:pt modelId="{22A16B0B-997E-4573-9CDA-36B7D7369B01}" type="parTrans" cxnId="{D943F0B0-8A83-4402-B8FB-13A7068AC16F}">
      <dgm:prSet/>
      <dgm:spPr/>
      <dgm:t>
        <a:bodyPr/>
        <a:lstStyle/>
        <a:p>
          <a:endParaRPr lang="pt-PT"/>
        </a:p>
      </dgm:t>
    </dgm:pt>
    <dgm:pt modelId="{9539DE0F-9864-4874-8AAC-7AE0826F6727}" type="sibTrans" cxnId="{D943F0B0-8A83-4402-B8FB-13A7068AC16F}">
      <dgm:prSet/>
      <dgm:spPr/>
      <dgm:t>
        <a:bodyPr/>
        <a:lstStyle/>
        <a:p>
          <a:endParaRPr lang="pt-PT"/>
        </a:p>
      </dgm:t>
    </dgm:pt>
    <dgm:pt modelId="{CE85E8FF-8F1A-4127-BE21-EFF40FD7D694}">
      <dgm:prSet custT="1"/>
      <dgm:spPr/>
      <dgm:t>
        <a:bodyPr/>
        <a:lstStyle/>
        <a:p>
          <a:r>
            <a:rPr lang="pt-PT" sz="1800" dirty="0" smtClean="0"/>
            <a:t>Jogos</a:t>
          </a:r>
          <a:endParaRPr lang="pt-PT" sz="1800" dirty="0"/>
        </a:p>
      </dgm:t>
    </dgm:pt>
    <dgm:pt modelId="{25309E3D-DEEE-44B3-A16F-E5B0AB0F14E4}" type="parTrans" cxnId="{CE8A8200-651B-4F1B-99F3-24ACFBAEC799}">
      <dgm:prSet/>
      <dgm:spPr/>
      <dgm:t>
        <a:bodyPr/>
        <a:lstStyle/>
        <a:p>
          <a:endParaRPr lang="pt-PT"/>
        </a:p>
      </dgm:t>
    </dgm:pt>
    <dgm:pt modelId="{452A0338-0ED0-4F10-8314-3349239C48AD}" type="sibTrans" cxnId="{CE8A8200-651B-4F1B-99F3-24ACFBAEC799}">
      <dgm:prSet/>
      <dgm:spPr/>
      <dgm:t>
        <a:bodyPr/>
        <a:lstStyle/>
        <a:p>
          <a:endParaRPr lang="pt-PT"/>
        </a:p>
      </dgm:t>
    </dgm:pt>
    <dgm:pt modelId="{C860659A-D1F1-4FDB-A7F0-FA2533E68FD8}">
      <dgm:prSet custT="1"/>
      <dgm:spPr/>
      <dgm:t>
        <a:bodyPr/>
        <a:lstStyle/>
        <a:p>
          <a:r>
            <a:rPr lang="pt-PT" sz="1800" dirty="0" smtClean="0"/>
            <a:t>Atletas</a:t>
          </a:r>
          <a:endParaRPr lang="pt-PT" sz="1800" dirty="0"/>
        </a:p>
      </dgm:t>
    </dgm:pt>
    <dgm:pt modelId="{BE7D6545-037E-4E34-B100-17D1D24CD55A}" type="parTrans" cxnId="{0F063CF9-3005-4EAB-B0FE-EA717107A647}">
      <dgm:prSet/>
      <dgm:spPr/>
      <dgm:t>
        <a:bodyPr/>
        <a:lstStyle/>
        <a:p>
          <a:endParaRPr lang="pt-PT"/>
        </a:p>
      </dgm:t>
    </dgm:pt>
    <dgm:pt modelId="{DB74EAE4-99C6-494D-BDFF-14D4BFEC7BA3}" type="sibTrans" cxnId="{0F063CF9-3005-4EAB-B0FE-EA717107A647}">
      <dgm:prSet/>
      <dgm:spPr/>
      <dgm:t>
        <a:bodyPr/>
        <a:lstStyle/>
        <a:p>
          <a:endParaRPr lang="pt-PT"/>
        </a:p>
      </dgm:t>
    </dgm:pt>
    <dgm:pt modelId="{53DA063F-17BE-4ABA-AFBC-899F23C7A749}" type="pres">
      <dgm:prSet presAssocID="{EC5EA006-E10D-48B5-9A57-47DFEC3C5B99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pt-PT"/>
        </a:p>
      </dgm:t>
    </dgm:pt>
    <dgm:pt modelId="{51ACFE1A-B1BA-4635-AC26-81665B511496}" type="pres">
      <dgm:prSet presAssocID="{0475F810-E63D-46CB-9D50-0666E8AB88B4}" presName="linNode" presStyleCnt="0"/>
      <dgm:spPr/>
      <dgm:t>
        <a:bodyPr/>
        <a:lstStyle/>
        <a:p>
          <a:endParaRPr lang="pt-PT"/>
        </a:p>
      </dgm:t>
    </dgm:pt>
    <dgm:pt modelId="{918D4F81-39BD-4BB9-A273-891BBAE8E917}" type="pres">
      <dgm:prSet presAssocID="{0475F810-E63D-46CB-9D50-0666E8AB88B4}" presName="parentText" presStyleLbl="node1" presStyleIdx="0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8CAB2255-6546-404D-8314-801340CE8C67}" type="pres">
      <dgm:prSet presAssocID="{0475F810-E63D-46CB-9D50-0666E8AB88B4}" presName="descendantText" presStyleLbl="alignAccFollowNode1" presStyleIdx="0" presStyleCnt="4">
        <dgm:presLayoutVars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6D0EFC6C-46D3-47B0-BE6C-98244FC21E70}" type="pres">
      <dgm:prSet presAssocID="{4B3B064C-6647-4708-9A06-EBAED0DBE0E1}" presName="sp" presStyleCnt="0"/>
      <dgm:spPr/>
      <dgm:t>
        <a:bodyPr/>
        <a:lstStyle/>
        <a:p>
          <a:endParaRPr lang="pt-PT"/>
        </a:p>
      </dgm:t>
    </dgm:pt>
    <dgm:pt modelId="{C13F90FD-A89B-4921-8489-FFC556DE3C3D}" type="pres">
      <dgm:prSet presAssocID="{50A2B008-8051-49C3-AE48-8DCE6B6AFBA5}" presName="linNode" presStyleCnt="0"/>
      <dgm:spPr/>
      <dgm:t>
        <a:bodyPr/>
        <a:lstStyle/>
        <a:p>
          <a:endParaRPr lang="pt-PT"/>
        </a:p>
      </dgm:t>
    </dgm:pt>
    <dgm:pt modelId="{01C98026-0112-4858-A5FD-72619024EE6C}" type="pres">
      <dgm:prSet presAssocID="{50A2B008-8051-49C3-AE48-8DCE6B6AFBA5}" presName="parentText" presStyleLbl="node1" presStyleIdx="1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45764EBD-1405-420F-877A-ECD8010777FC}" type="pres">
      <dgm:prSet presAssocID="{50A2B008-8051-49C3-AE48-8DCE6B6AFBA5}" presName="descendantText" presStyleLbl="alignAccFollowNode1" presStyleIdx="1" presStyleCnt="4">
        <dgm:presLayoutVars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9EC68CD1-6EFC-401B-B68C-C43092321AF9}" type="pres">
      <dgm:prSet presAssocID="{72123789-DDB5-45B2-950C-824071160B8D}" presName="sp" presStyleCnt="0"/>
      <dgm:spPr/>
      <dgm:t>
        <a:bodyPr/>
        <a:lstStyle/>
        <a:p>
          <a:endParaRPr lang="pt-PT"/>
        </a:p>
      </dgm:t>
    </dgm:pt>
    <dgm:pt modelId="{2B1F071B-688E-4C52-BCD3-FE475E6D1E7E}" type="pres">
      <dgm:prSet presAssocID="{91A83B33-6082-4EF0-99A0-AF3DC52A5957}" presName="linNode" presStyleCnt="0"/>
      <dgm:spPr/>
      <dgm:t>
        <a:bodyPr/>
        <a:lstStyle/>
        <a:p>
          <a:endParaRPr lang="pt-PT"/>
        </a:p>
      </dgm:t>
    </dgm:pt>
    <dgm:pt modelId="{1E1C33CA-CCA3-4826-9366-F6A7CCC3631E}" type="pres">
      <dgm:prSet presAssocID="{91A83B33-6082-4EF0-99A0-AF3DC52A5957}" presName="parentText" presStyleLbl="node1" presStyleIdx="2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CFC39F25-DFFA-46FA-A161-9FDA876F6114}" type="pres">
      <dgm:prSet presAssocID="{91A83B33-6082-4EF0-99A0-AF3DC52A5957}" presName="descendantText" presStyleLbl="alignAccFollowNode1" presStyleIdx="2" presStyleCnt="4">
        <dgm:presLayoutVars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10427F48-AD8D-446C-B54B-8DBA59283143}" type="pres">
      <dgm:prSet presAssocID="{F68CC045-5D1F-492B-8CB9-5B53D77BB0CF}" presName="sp" presStyleCnt="0"/>
      <dgm:spPr/>
      <dgm:t>
        <a:bodyPr/>
        <a:lstStyle/>
        <a:p>
          <a:endParaRPr lang="pt-PT"/>
        </a:p>
      </dgm:t>
    </dgm:pt>
    <dgm:pt modelId="{517BAE7F-35DC-4CBB-86FF-2393AA3F6B9E}" type="pres">
      <dgm:prSet presAssocID="{34843E0B-3A51-4D29-8C85-494BC85BE76D}" presName="linNode" presStyleCnt="0"/>
      <dgm:spPr/>
      <dgm:t>
        <a:bodyPr/>
        <a:lstStyle/>
        <a:p>
          <a:endParaRPr lang="pt-PT"/>
        </a:p>
      </dgm:t>
    </dgm:pt>
    <dgm:pt modelId="{B7F250FB-5B75-4A8C-8119-9D4C49526D79}" type="pres">
      <dgm:prSet presAssocID="{34843E0B-3A51-4D29-8C85-494BC85BE76D}" presName="parentText" presStyleLbl="node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3351099C-D550-46BC-81ED-A2A150B4A6EA}" type="pres">
      <dgm:prSet presAssocID="{34843E0B-3A51-4D29-8C85-494BC85BE76D}" presName="descendantText" presStyleLbl="alignAccFollowNode1" presStyleIdx="3" presStyleCnt="4">
        <dgm:presLayoutVars>
          <dgm:bulletEnabled val="1"/>
        </dgm:presLayoutVars>
      </dgm:prSet>
      <dgm:spPr/>
      <dgm:t>
        <a:bodyPr/>
        <a:lstStyle/>
        <a:p>
          <a:endParaRPr lang="pt-PT"/>
        </a:p>
      </dgm:t>
    </dgm:pt>
  </dgm:ptLst>
  <dgm:cxnLst>
    <dgm:cxn modelId="{57A9BB2E-71EC-4F4A-A8C3-CCDA5520C82A}" srcId="{0475F810-E63D-46CB-9D50-0666E8AB88B4}" destId="{8CD69569-E134-463F-A4C5-5D749A515F7C}" srcOrd="0" destOrd="0" parTransId="{88D89C56-CBEB-4EE1-A614-6F1D1CAE8B8D}" sibTransId="{44CAEB4C-4304-474D-931C-690CEE95F6BF}"/>
    <dgm:cxn modelId="{A73D203D-AF5B-4E09-BE8A-862615498A97}" srcId="{50A2B008-8051-49C3-AE48-8DCE6B6AFBA5}" destId="{70613857-5AD4-41ED-A06C-0E2E32A97D3D}" srcOrd="0" destOrd="0" parTransId="{B779A342-1D9A-4513-9869-251ECB76C98E}" sibTransId="{34555C34-F1A3-4578-8A40-A470B25C9E2F}"/>
    <dgm:cxn modelId="{5B8CCEE5-D5A0-4C68-B32F-4F3D730074A1}" type="presOf" srcId="{A45951ED-30A4-4892-861F-E33A151DA4B2}" destId="{3351099C-D550-46BC-81ED-A2A150B4A6EA}" srcOrd="0" destOrd="0" presId="urn:microsoft.com/office/officeart/2005/8/layout/vList5"/>
    <dgm:cxn modelId="{1E3A7A65-0985-4213-9D76-DB05B9CD8BF6}" srcId="{0475F810-E63D-46CB-9D50-0666E8AB88B4}" destId="{7C51FF8E-C926-47B3-B5C2-BE6CD5482116}" srcOrd="1" destOrd="0" parTransId="{C6AD245F-5F43-4BC4-8230-DC6FA270CF78}" sibTransId="{460B57AB-DC21-4B65-A5C2-494DB90261E3}"/>
    <dgm:cxn modelId="{0BFAC13D-997C-488A-965F-122EF1CEF8B1}" type="presOf" srcId="{91A83B33-6082-4EF0-99A0-AF3DC52A5957}" destId="{1E1C33CA-CCA3-4826-9366-F6A7CCC3631E}" srcOrd="0" destOrd="0" presId="urn:microsoft.com/office/officeart/2005/8/layout/vList5"/>
    <dgm:cxn modelId="{5035371F-7A68-45D6-B1C2-C94729B730FC}" type="presOf" srcId="{8CD69569-E134-463F-A4C5-5D749A515F7C}" destId="{8CAB2255-6546-404D-8314-801340CE8C67}" srcOrd="0" destOrd="0" presId="urn:microsoft.com/office/officeart/2005/8/layout/vList5"/>
    <dgm:cxn modelId="{321FDDED-73F5-4231-B289-5AF31BF812BC}" srcId="{EC5EA006-E10D-48B5-9A57-47DFEC3C5B99}" destId="{50A2B008-8051-49C3-AE48-8DCE6B6AFBA5}" srcOrd="1" destOrd="0" parTransId="{701290C0-1EEF-4117-AC63-261807258885}" sibTransId="{72123789-DDB5-45B2-950C-824071160B8D}"/>
    <dgm:cxn modelId="{9603D45B-A82A-4737-991F-B6C65EF4F253}" type="presOf" srcId="{EC5EA006-E10D-48B5-9A57-47DFEC3C5B99}" destId="{53DA063F-17BE-4ABA-AFBC-899F23C7A749}" srcOrd="0" destOrd="0" presId="urn:microsoft.com/office/officeart/2005/8/layout/vList5"/>
    <dgm:cxn modelId="{0F063CF9-3005-4EAB-B0FE-EA717107A647}" srcId="{34843E0B-3A51-4D29-8C85-494BC85BE76D}" destId="{C860659A-D1F1-4FDB-A7F0-FA2533E68FD8}" srcOrd="2" destOrd="0" parTransId="{BE7D6545-037E-4E34-B100-17D1D24CD55A}" sibTransId="{DB74EAE4-99C6-494D-BDFF-14D4BFEC7BA3}"/>
    <dgm:cxn modelId="{2A84AB8B-50D2-40F2-B81D-A4CEE828FC6C}" type="presOf" srcId="{5A8F1347-B601-471F-AFBC-BAAA23AFD00B}" destId="{45764EBD-1405-420F-877A-ECD8010777FC}" srcOrd="0" destOrd="1" presId="urn:microsoft.com/office/officeart/2005/8/layout/vList5"/>
    <dgm:cxn modelId="{44367D42-D919-4926-A16A-4DD774217B3C}" type="presOf" srcId="{70613857-5AD4-41ED-A06C-0E2E32A97D3D}" destId="{45764EBD-1405-420F-877A-ECD8010777FC}" srcOrd="0" destOrd="0" presId="urn:microsoft.com/office/officeart/2005/8/layout/vList5"/>
    <dgm:cxn modelId="{21C6F9F4-75B0-44A8-A8E8-92015E3A2551}" type="presOf" srcId="{CE85E8FF-8F1A-4127-BE21-EFF40FD7D694}" destId="{3351099C-D550-46BC-81ED-A2A150B4A6EA}" srcOrd="0" destOrd="1" presId="urn:microsoft.com/office/officeart/2005/8/layout/vList5"/>
    <dgm:cxn modelId="{3B6B1B6D-524B-4964-97AD-DB844B842917}" srcId="{EC5EA006-E10D-48B5-9A57-47DFEC3C5B99}" destId="{34843E0B-3A51-4D29-8C85-494BC85BE76D}" srcOrd="3" destOrd="0" parTransId="{F3579019-B2D4-4FD6-BB16-22B10392BA57}" sibTransId="{C996646F-FC9F-4829-A653-B4EA2141C017}"/>
    <dgm:cxn modelId="{87B32C96-D58D-40B4-A457-9DE9F2DB6416}" srcId="{91A83B33-6082-4EF0-99A0-AF3DC52A5957}" destId="{F4C5A85E-8F78-4D16-A1D6-2DB546CB82EE}" srcOrd="1" destOrd="0" parTransId="{C1BA1F65-C7DB-4AA4-A9FA-DBA0C94952DB}" sibTransId="{361B0E0C-2CD4-4477-8215-552A6D253681}"/>
    <dgm:cxn modelId="{2788D003-897E-4D0A-95E6-EE7D41B60814}" type="presOf" srcId="{7C51FF8E-C926-47B3-B5C2-BE6CD5482116}" destId="{8CAB2255-6546-404D-8314-801340CE8C67}" srcOrd="0" destOrd="1" presId="urn:microsoft.com/office/officeart/2005/8/layout/vList5"/>
    <dgm:cxn modelId="{152A7231-F3DA-43AB-BDAC-2F2E622AC4CD}" type="presOf" srcId="{34843E0B-3A51-4D29-8C85-494BC85BE76D}" destId="{B7F250FB-5B75-4A8C-8119-9D4C49526D79}" srcOrd="0" destOrd="0" presId="urn:microsoft.com/office/officeart/2005/8/layout/vList5"/>
    <dgm:cxn modelId="{D12594CA-5645-4715-8EB7-96F3312B4D88}" srcId="{50A2B008-8051-49C3-AE48-8DCE6B6AFBA5}" destId="{5A8F1347-B601-471F-AFBC-BAAA23AFD00B}" srcOrd="1" destOrd="0" parTransId="{25AB23C9-1C43-43D3-837C-35EF08B479D7}" sibTransId="{50285F7C-AF98-4049-A030-041D21C597FC}"/>
    <dgm:cxn modelId="{CE8A8200-651B-4F1B-99F3-24ACFBAEC799}" srcId="{34843E0B-3A51-4D29-8C85-494BC85BE76D}" destId="{CE85E8FF-8F1A-4127-BE21-EFF40FD7D694}" srcOrd="1" destOrd="0" parTransId="{25309E3D-DEEE-44B3-A16F-E5B0AB0F14E4}" sibTransId="{452A0338-0ED0-4F10-8314-3349239C48AD}"/>
    <dgm:cxn modelId="{76D7D1C6-D49E-4B98-A98E-5468ED16A632}" srcId="{EC5EA006-E10D-48B5-9A57-47DFEC3C5B99}" destId="{0475F810-E63D-46CB-9D50-0666E8AB88B4}" srcOrd="0" destOrd="0" parTransId="{07751DD0-20FC-46BB-AAFE-CF26D382A822}" sibTransId="{4B3B064C-6647-4708-9A06-EBAED0DBE0E1}"/>
    <dgm:cxn modelId="{8D09D17A-8A5C-4EF7-A662-585FE6FBD5FA}" type="presOf" srcId="{50A2B008-8051-49C3-AE48-8DCE6B6AFBA5}" destId="{01C98026-0112-4858-A5FD-72619024EE6C}" srcOrd="0" destOrd="0" presId="urn:microsoft.com/office/officeart/2005/8/layout/vList5"/>
    <dgm:cxn modelId="{7EC7E114-FCC0-48A4-80BC-1830E9B98FF9}" type="presOf" srcId="{F4C5A85E-8F78-4D16-A1D6-2DB546CB82EE}" destId="{CFC39F25-DFFA-46FA-A161-9FDA876F6114}" srcOrd="0" destOrd="1" presId="urn:microsoft.com/office/officeart/2005/8/layout/vList5"/>
    <dgm:cxn modelId="{74746BF4-6DF3-4D4A-8780-D3DA22681D4E}" srcId="{EC5EA006-E10D-48B5-9A57-47DFEC3C5B99}" destId="{91A83B33-6082-4EF0-99A0-AF3DC52A5957}" srcOrd="2" destOrd="0" parTransId="{0D8FD224-9053-48D7-924C-97E83D42DD49}" sibTransId="{F68CC045-5D1F-492B-8CB9-5B53D77BB0CF}"/>
    <dgm:cxn modelId="{DBA0B83A-0F51-4FBF-BEF3-5B9FAB7BCF94}" type="presOf" srcId="{0475F810-E63D-46CB-9D50-0666E8AB88B4}" destId="{918D4F81-39BD-4BB9-A273-891BBAE8E917}" srcOrd="0" destOrd="0" presId="urn:microsoft.com/office/officeart/2005/8/layout/vList5"/>
    <dgm:cxn modelId="{BC6519D1-A3D8-484E-AB55-5D38371F8B3A}" type="presOf" srcId="{C860659A-D1F1-4FDB-A7F0-FA2533E68FD8}" destId="{3351099C-D550-46BC-81ED-A2A150B4A6EA}" srcOrd="0" destOrd="2" presId="urn:microsoft.com/office/officeart/2005/8/layout/vList5"/>
    <dgm:cxn modelId="{3F39568C-CF31-4F1E-8502-F9E81C98B7F9}" type="presOf" srcId="{A6B47340-6B18-4C76-A42F-560C321AAA26}" destId="{CFC39F25-DFFA-46FA-A161-9FDA876F6114}" srcOrd="0" destOrd="0" presId="urn:microsoft.com/office/officeart/2005/8/layout/vList5"/>
    <dgm:cxn modelId="{D943F0B0-8A83-4402-B8FB-13A7068AC16F}" srcId="{34843E0B-3A51-4D29-8C85-494BC85BE76D}" destId="{A45951ED-30A4-4892-861F-E33A151DA4B2}" srcOrd="0" destOrd="0" parTransId="{22A16B0B-997E-4573-9CDA-36B7D7369B01}" sibTransId="{9539DE0F-9864-4874-8AAC-7AE0826F6727}"/>
    <dgm:cxn modelId="{FA2E217E-2B18-482D-91BB-B330CE12A9A3}" srcId="{91A83B33-6082-4EF0-99A0-AF3DC52A5957}" destId="{A6B47340-6B18-4C76-A42F-560C321AAA26}" srcOrd="0" destOrd="0" parTransId="{CB57F466-0D6E-47F0-8206-8480A40F37E8}" sibTransId="{D3B682DC-6C24-4DFC-B2DB-89118A1E543F}"/>
    <dgm:cxn modelId="{3E4F3642-2039-44EF-BDBF-845319259F9A}" type="presParOf" srcId="{53DA063F-17BE-4ABA-AFBC-899F23C7A749}" destId="{51ACFE1A-B1BA-4635-AC26-81665B511496}" srcOrd="0" destOrd="0" presId="urn:microsoft.com/office/officeart/2005/8/layout/vList5"/>
    <dgm:cxn modelId="{F0C16B42-1B19-4040-826A-2F5C31772CEE}" type="presParOf" srcId="{51ACFE1A-B1BA-4635-AC26-81665B511496}" destId="{918D4F81-39BD-4BB9-A273-891BBAE8E917}" srcOrd="0" destOrd="0" presId="urn:microsoft.com/office/officeart/2005/8/layout/vList5"/>
    <dgm:cxn modelId="{9B1F3568-0FBE-4D08-9A10-A5CAFA590CA6}" type="presParOf" srcId="{51ACFE1A-B1BA-4635-AC26-81665B511496}" destId="{8CAB2255-6546-404D-8314-801340CE8C67}" srcOrd="1" destOrd="0" presId="urn:microsoft.com/office/officeart/2005/8/layout/vList5"/>
    <dgm:cxn modelId="{239F80A6-E4F2-4B0D-93EF-FDFC757387BD}" type="presParOf" srcId="{53DA063F-17BE-4ABA-AFBC-899F23C7A749}" destId="{6D0EFC6C-46D3-47B0-BE6C-98244FC21E70}" srcOrd="1" destOrd="0" presId="urn:microsoft.com/office/officeart/2005/8/layout/vList5"/>
    <dgm:cxn modelId="{EFF23ACB-C439-4595-AB2E-CDA99CB8B336}" type="presParOf" srcId="{53DA063F-17BE-4ABA-AFBC-899F23C7A749}" destId="{C13F90FD-A89B-4921-8489-FFC556DE3C3D}" srcOrd="2" destOrd="0" presId="urn:microsoft.com/office/officeart/2005/8/layout/vList5"/>
    <dgm:cxn modelId="{FA8F4D9B-8C98-4058-963D-64D4C84D4ABD}" type="presParOf" srcId="{C13F90FD-A89B-4921-8489-FFC556DE3C3D}" destId="{01C98026-0112-4858-A5FD-72619024EE6C}" srcOrd="0" destOrd="0" presId="urn:microsoft.com/office/officeart/2005/8/layout/vList5"/>
    <dgm:cxn modelId="{F9333ED9-CC19-4B41-ABE3-BE9D790D61CA}" type="presParOf" srcId="{C13F90FD-A89B-4921-8489-FFC556DE3C3D}" destId="{45764EBD-1405-420F-877A-ECD8010777FC}" srcOrd="1" destOrd="0" presId="urn:microsoft.com/office/officeart/2005/8/layout/vList5"/>
    <dgm:cxn modelId="{F2968DEA-AAFE-4BF6-A06D-F3C7E8086F88}" type="presParOf" srcId="{53DA063F-17BE-4ABA-AFBC-899F23C7A749}" destId="{9EC68CD1-6EFC-401B-B68C-C43092321AF9}" srcOrd="3" destOrd="0" presId="urn:microsoft.com/office/officeart/2005/8/layout/vList5"/>
    <dgm:cxn modelId="{3C16A3B8-8B68-493E-A3A8-EE9B8125C837}" type="presParOf" srcId="{53DA063F-17BE-4ABA-AFBC-899F23C7A749}" destId="{2B1F071B-688E-4C52-BCD3-FE475E6D1E7E}" srcOrd="4" destOrd="0" presId="urn:microsoft.com/office/officeart/2005/8/layout/vList5"/>
    <dgm:cxn modelId="{8794A259-2729-4DB6-965E-BD367169311C}" type="presParOf" srcId="{2B1F071B-688E-4C52-BCD3-FE475E6D1E7E}" destId="{1E1C33CA-CCA3-4826-9366-F6A7CCC3631E}" srcOrd="0" destOrd="0" presId="urn:microsoft.com/office/officeart/2005/8/layout/vList5"/>
    <dgm:cxn modelId="{A60B73C9-CD7C-4F9F-AEBB-2CB70810A2AC}" type="presParOf" srcId="{2B1F071B-688E-4C52-BCD3-FE475E6D1E7E}" destId="{CFC39F25-DFFA-46FA-A161-9FDA876F6114}" srcOrd="1" destOrd="0" presId="urn:microsoft.com/office/officeart/2005/8/layout/vList5"/>
    <dgm:cxn modelId="{E966A9C7-4150-49BF-959C-54FB2DA0908D}" type="presParOf" srcId="{53DA063F-17BE-4ABA-AFBC-899F23C7A749}" destId="{10427F48-AD8D-446C-B54B-8DBA59283143}" srcOrd="5" destOrd="0" presId="urn:microsoft.com/office/officeart/2005/8/layout/vList5"/>
    <dgm:cxn modelId="{E05FEB74-3265-483B-BBEA-58D08B525ACA}" type="presParOf" srcId="{53DA063F-17BE-4ABA-AFBC-899F23C7A749}" destId="{517BAE7F-35DC-4CBB-86FF-2393AA3F6B9E}" srcOrd="6" destOrd="0" presId="urn:microsoft.com/office/officeart/2005/8/layout/vList5"/>
    <dgm:cxn modelId="{94B9100E-7FA2-4A81-A4BD-0BBF6F5C5E11}" type="presParOf" srcId="{517BAE7F-35DC-4CBB-86FF-2393AA3F6B9E}" destId="{B7F250FB-5B75-4A8C-8119-9D4C49526D79}" srcOrd="0" destOrd="0" presId="urn:microsoft.com/office/officeart/2005/8/layout/vList5"/>
    <dgm:cxn modelId="{406814F2-8F0A-418D-B888-92C539679946}" type="presParOf" srcId="{517BAE7F-35DC-4CBB-86FF-2393AA3F6B9E}" destId="{3351099C-D550-46BC-81ED-A2A150B4A6EA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4AE5E669-3379-43CE-8577-D95D613D390D}" type="doc">
      <dgm:prSet loTypeId="urn:microsoft.com/office/officeart/2005/8/layout/radial1" loCatId="cycle" qsTypeId="urn:microsoft.com/office/officeart/2005/8/quickstyle/3d1" qsCatId="3D" csTypeId="urn:microsoft.com/office/officeart/2005/8/colors/colorful1" csCatId="colorful" phldr="1"/>
      <dgm:spPr/>
      <dgm:t>
        <a:bodyPr/>
        <a:lstStyle/>
        <a:p>
          <a:endParaRPr lang="pt-PT"/>
        </a:p>
      </dgm:t>
    </dgm:pt>
    <dgm:pt modelId="{E529C19F-C40B-49B6-90A7-BA6507D387FF}">
      <dgm:prSet phldrT="[Text]"/>
      <dgm:spPr/>
      <dgm:t>
        <a:bodyPr/>
        <a:lstStyle/>
        <a:p>
          <a:r>
            <a:rPr lang="pt-PT" dirty="0" smtClean="0"/>
            <a:t>Preparação</a:t>
          </a:r>
        </a:p>
        <a:p>
          <a:r>
            <a:rPr lang="pt-PT" dirty="0" smtClean="0"/>
            <a:t>Física</a:t>
          </a:r>
          <a:endParaRPr lang="pt-PT" dirty="0"/>
        </a:p>
      </dgm:t>
    </dgm:pt>
    <dgm:pt modelId="{CAB25A8A-796A-41C2-B076-FE88B2CDCDAA}" type="parTrans" cxnId="{CC2A8E19-4917-4D5D-A019-59058DA6AF57}">
      <dgm:prSet/>
      <dgm:spPr/>
      <dgm:t>
        <a:bodyPr/>
        <a:lstStyle/>
        <a:p>
          <a:endParaRPr lang="pt-PT"/>
        </a:p>
      </dgm:t>
    </dgm:pt>
    <dgm:pt modelId="{5F41F3F5-1906-41B4-9C0C-EC2685E71595}" type="sibTrans" cxnId="{CC2A8E19-4917-4D5D-A019-59058DA6AF57}">
      <dgm:prSet/>
      <dgm:spPr/>
      <dgm:t>
        <a:bodyPr/>
        <a:lstStyle/>
        <a:p>
          <a:endParaRPr lang="pt-PT"/>
        </a:p>
      </dgm:t>
    </dgm:pt>
    <dgm:pt modelId="{D83840B5-E17C-4850-A5D0-7D6AE5958D23}">
      <dgm:prSet phldrT="[Text]" custT="1"/>
      <dgm:spPr/>
      <dgm:t>
        <a:bodyPr/>
        <a:lstStyle/>
        <a:p>
          <a:r>
            <a:rPr lang="pt-PT" sz="900" dirty="0" smtClean="0"/>
            <a:t>Coordenação Motora e Equilíbrio</a:t>
          </a:r>
          <a:endParaRPr lang="pt-PT" sz="900" dirty="0"/>
        </a:p>
      </dgm:t>
    </dgm:pt>
    <dgm:pt modelId="{1B5AF07E-1957-4D78-9929-AF255BF39C6F}" type="parTrans" cxnId="{FB6A1111-1C05-4EDE-A251-6AE592377A9A}">
      <dgm:prSet/>
      <dgm:spPr/>
      <dgm:t>
        <a:bodyPr/>
        <a:lstStyle/>
        <a:p>
          <a:endParaRPr lang="pt-PT"/>
        </a:p>
      </dgm:t>
    </dgm:pt>
    <dgm:pt modelId="{2DE9C6B3-65BE-4948-B5FA-233B3F843A2F}" type="sibTrans" cxnId="{FB6A1111-1C05-4EDE-A251-6AE592377A9A}">
      <dgm:prSet/>
      <dgm:spPr/>
      <dgm:t>
        <a:bodyPr/>
        <a:lstStyle/>
        <a:p>
          <a:endParaRPr lang="pt-PT"/>
        </a:p>
      </dgm:t>
    </dgm:pt>
    <dgm:pt modelId="{54793C87-BC08-4960-B426-26615237381A}">
      <dgm:prSet phldrT="[Text]" custT="1"/>
      <dgm:spPr/>
      <dgm:t>
        <a:bodyPr/>
        <a:lstStyle/>
        <a:p>
          <a:r>
            <a:rPr lang="pt-PT" sz="1000" dirty="0" smtClean="0"/>
            <a:t>Força</a:t>
          </a:r>
        </a:p>
        <a:p>
          <a:r>
            <a:rPr lang="pt-PT" sz="1000" dirty="0" smtClean="0"/>
            <a:t>Velocidade </a:t>
          </a:r>
        </a:p>
        <a:p>
          <a:r>
            <a:rPr lang="pt-PT" sz="1000" dirty="0" smtClean="0"/>
            <a:t>Potencia</a:t>
          </a:r>
          <a:endParaRPr lang="pt-PT" sz="1000" dirty="0"/>
        </a:p>
      </dgm:t>
    </dgm:pt>
    <dgm:pt modelId="{23E61A93-7C2D-43FB-8EBB-1338AB2D4079}" type="parTrans" cxnId="{BF20CE8E-9919-4EF3-8281-A26C6F313868}">
      <dgm:prSet/>
      <dgm:spPr/>
      <dgm:t>
        <a:bodyPr/>
        <a:lstStyle/>
        <a:p>
          <a:endParaRPr lang="pt-PT"/>
        </a:p>
      </dgm:t>
    </dgm:pt>
    <dgm:pt modelId="{6B7A6D1F-88FF-4169-B409-6017ADFB0FD1}" type="sibTrans" cxnId="{BF20CE8E-9919-4EF3-8281-A26C6F313868}">
      <dgm:prSet/>
      <dgm:spPr/>
      <dgm:t>
        <a:bodyPr/>
        <a:lstStyle/>
        <a:p>
          <a:endParaRPr lang="pt-PT"/>
        </a:p>
      </dgm:t>
    </dgm:pt>
    <dgm:pt modelId="{CB88CA5E-12C9-44EF-BA20-6875C617006A}">
      <dgm:prSet phldrT="[Text]" custT="1"/>
      <dgm:spPr/>
      <dgm:t>
        <a:bodyPr/>
        <a:lstStyle/>
        <a:p>
          <a:r>
            <a:rPr lang="pt-PT" sz="900" dirty="0" smtClean="0"/>
            <a:t>Equilíbrio</a:t>
          </a:r>
        </a:p>
        <a:p>
          <a:r>
            <a:rPr lang="pt-PT" sz="900" dirty="0" smtClean="0"/>
            <a:t>e Concentração</a:t>
          </a:r>
          <a:endParaRPr lang="pt-PT" sz="900" dirty="0"/>
        </a:p>
      </dgm:t>
    </dgm:pt>
    <dgm:pt modelId="{5A5EA592-4894-497C-9D6F-BB961E87CCB1}" type="parTrans" cxnId="{DB16011A-9FD5-481A-9727-7F0A056420DF}">
      <dgm:prSet/>
      <dgm:spPr/>
      <dgm:t>
        <a:bodyPr/>
        <a:lstStyle/>
        <a:p>
          <a:endParaRPr lang="pt-PT"/>
        </a:p>
      </dgm:t>
    </dgm:pt>
    <dgm:pt modelId="{0D4BAE1A-1546-4340-811C-0EB28BC7A167}" type="sibTrans" cxnId="{DB16011A-9FD5-481A-9727-7F0A056420DF}">
      <dgm:prSet/>
      <dgm:spPr/>
      <dgm:t>
        <a:bodyPr/>
        <a:lstStyle/>
        <a:p>
          <a:endParaRPr lang="pt-PT"/>
        </a:p>
      </dgm:t>
    </dgm:pt>
    <dgm:pt modelId="{DDC17C8B-D5D0-4419-9C71-5E4349AAC8C7}">
      <dgm:prSet phldrT="[Text]" custT="1"/>
      <dgm:spPr/>
      <dgm:t>
        <a:bodyPr/>
        <a:lstStyle/>
        <a:p>
          <a:r>
            <a:rPr lang="pt-PT" sz="900" dirty="0" smtClean="0"/>
            <a:t>Resistência </a:t>
          </a:r>
        </a:p>
        <a:p>
          <a:r>
            <a:rPr lang="pt-PT" sz="900" dirty="0" smtClean="0"/>
            <a:t>Muscular e Cardiovascular</a:t>
          </a:r>
          <a:endParaRPr lang="pt-PT" sz="900" dirty="0"/>
        </a:p>
      </dgm:t>
    </dgm:pt>
    <dgm:pt modelId="{E5CB09D4-4F32-4EB4-92DB-99B9345746CD}" type="parTrans" cxnId="{3EC088B0-6AF7-4DE1-8D52-E44BD8B39CE1}">
      <dgm:prSet/>
      <dgm:spPr/>
      <dgm:t>
        <a:bodyPr/>
        <a:lstStyle/>
        <a:p>
          <a:endParaRPr lang="pt-PT"/>
        </a:p>
      </dgm:t>
    </dgm:pt>
    <dgm:pt modelId="{8DB51C7A-9A36-41EC-BEB9-0FBE7AFCB61D}" type="sibTrans" cxnId="{3EC088B0-6AF7-4DE1-8D52-E44BD8B39CE1}">
      <dgm:prSet/>
      <dgm:spPr/>
      <dgm:t>
        <a:bodyPr/>
        <a:lstStyle/>
        <a:p>
          <a:endParaRPr lang="pt-PT"/>
        </a:p>
      </dgm:t>
    </dgm:pt>
    <dgm:pt modelId="{2ECA1C57-3506-42E2-86BB-3E40BB0B46AA}" type="pres">
      <dgm:prSet presAssocID="{4AE5E669-3379-43CE-8577-D95D613D390D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pt-PT"/>
        </a:p>
      </dgm:t>
    </dgm:pt>
    <dgm:pt modelId="{3AB24DD4-01E2-4870-977D-7CA2F6AF00AF}" type="pres">
      <dgm:prSet presAssocID="{E529C19F-C40B-49B6-90A7-BA6507D387FF}" presName="centerShape" presStyleLbl="node0" presStyleIdx="0" presStyleCnt="1"/>
      <dgm:spPr/>
      <dgm:t>
        <a:bodyPr/>
        <a:lstStyle/>
        <a:p>
          <a:endParaRPr lang="pt-PT"/>
        </a:p>
      </dgm:t>
    </dgm:pt>
    <dgm:pt modelId="{D92517BE-6AFF-4E07-95CE-B1AF3A1B50E6}" type="pres">
      <dgm:prSet presAssocID="{1B5AF07E-1957-4D78-9929-AF255BF39C6F}" presName="Name9" presStyleLbl="parChTrans1D2" presStyleIdx="0" presStyleCnt="4"/>
      <dgm:spPr/>
      <dgm:t>
        <a:bodyPr/>
        <a:lstStyle/>
        <a:p>
          <a:endParaRPr lang="pt-PT"/>
        </a:p>
      </dgm:t>
    </dgm:pt>
    <dgm:pt modelId="{A6EE0FBC-5CEF-4F93-B9B2-5ACB2841372D}" type="pres">
      <dgm:prSet presAssocID="{1B5AF07E-1957-4D78-9929-AF255BF39C6F}" presName="connTx" presStyleLbl="parChTrans1D2" presStyleIdx="0" presStyleCnt="4"/>
      <dgm:spPr/>
      <dgm:t>
        <a:bodyPr/>
        <a:lstStyle/>
        <a:p>
          <a:endParaRPr lang="pt-PT"/>
        </a:p>
      </dgm:t>
    </dgm:pt>
    <dgm:pt modelId="{91C2F847-D094-4D4B-BB99-3C7B94DCE1E0}" type="pres">
      <dgm:prSet presAssocID="{D83840B5-E17C-4850-A5D0-7D6AE5958D23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D123B154-2D77-4AFB-BFC5-1C96AFB4141B}" type="pres">
      <dgm:prSet presAssocID="{23E61A93-7C2D-43FB-8EBB-1338AB2D4079}" presName="Name9" presStyleLbl="parChTrans1D2" presStyleIdx="1" presStyleCnt="4"/>
      <dgm:spPr/>
      <dgm:t>
        <a:bodyPr/>
        <a:lstStyle/>
        <a:p>
          <a:endParaRPr lang="pt-PT"/>
        </a:p>
      </dgm:t>
    </dgm:pt>
    <dgm:pt modelId="{DF9B31B3-6B2A-4307-BA20-7770F0D5822D}" type="pres">
      <dgm:prSet presAssocID="{23E61A93-7C2D-43FB-8EBB-1338AB2D4079}" presName="connTx" presStyleLbl="parChTrans1D2" presStyleIdx="1" presStyleCnt="4"/>
      <dgm:spPr/>
      <dgm:t>
        <a:bodyPr/>
        <a:lstStyle/>
        <a:p>
          <a:endParaRPr lang="pt-PT"/>
        </a:p>
      </dgm:t>
    </dgm:pt>
    <dgm:pt modelId="{ADC2DABB-2E2C-4F72-BC33-31B53B632AD2}" type="pres">
      <dgm:prSet presAssocID="{54793C87-BC08-4960-B426-26615237381A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C6E3605F-2733-44DC-81F2-4C1AF6693435}" type="pres">
      <dgm:prSet presAssocID="{5A5EA592-4894-497C-9D6F-BB961E87CCB1}" presName="Name9" presStyleLbl="parChTrans1D2" presStyleIdx="2" presStyleCnt="4"/>
      <dgm:spPr/>
      <dgm:t>
        <a:bodyPr/>
        <a:lstStyle/>
        <a:p>
          <a:endParaRPr lang="pt-PT"/>
        </a:p>
      </dgm:t>
    </dgm:pt>
    <dgm:pt modelId="{FAA69943-A1D1-4B7F-B774-9611A2D71E09}" type="pres">
      <dgm:prSet presAssocID="{5A5EA592-4894-497C-9D6F-BB961E87CCB1}" presName="connTx" presStyleLbl="parChTrans1D2" presStyleIdx="2" presStyleCnt="4"/>
      <dgm:spPr/>
      <dgm:t>
        <a:bodyPr/>
        <a:lstStyle/>
        <a:p>
          <a:endParaRPr lang="pt-PT"/>
        </a:p>
      </dgm:t>
    </dgm:pt>
    <dgm:pt modelId="{199B9E16-30FD-4BED-A552-D1B767E375AF}" type="pres">
      <dgm:prSet presAssocID="{CB88CA5E-12C9-44EF-BA20-6875C617006A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459637F7-4528-4B30-9A19-94B3C85E42AA}" type="pres">
      <dgm:prSet presAssocID="{E5CB09D4-4F32-4EB4-92DB-99B9345746CD}" presName="Name9" presStyleLbl="parChTrans1D2" presStyleIdx="3" presStyleCnt="4"/>
      <dgm:spPr/>
      <dgm:t>
        <a:bodyPr/>
        <a:lstStyle/>
        <a:p>
          <a:endParaRPr lang="pt-PT"/>
        </a:p>
      </dgm:t>
    </dgm:pt>
    <dgm:pt modelId="{A0A2D513-4F42-4E51-B1FA-67064718911D}" type="pres">
      <dgm:prSet presAssocID="{E5CB09D4-4F32-4EB4-92DB-99B9345746CD}" presName="connTx" presStyleLbl="parChTrans1D2" presStyleIdx="3" presStyleCnt="4"/>
      <dgm:spPr/>
      <dgm:t>
        <a:bodyPr/>
        <a:lstStyle/>
        <a:p>
          <a:endParaRPr lang="pt-PT"/>
        </a:p>
      </dgm:t>
    </dgm:pt>
    <dgm:pt modelId="{3355AF8F-E8DB-403F-B868-37255F0CFC2D}" type="pres">
      <dgm:prSet presAssocID="{DDC17C8B-D5D0-4419-9C71-5E4349AAC8C7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pt-PT"/>
        </a:p>
      </dgm:t>
    </dgm:pt>
  </dgm:ptLst>
  <dgm:cxnLst>
    <dgm:cxn modelId="{529AEF5B-3BAA-4639-B69E-D0E521292EE7}" type="presOf" srcId="{54793C87-BC08-4960-B426-26615237381A}" destId="{ADC2DABB-2E2C-4F72-BC33-31B53B632AD2}" srcOrd="0" destOrd="0" presId="urn:microsoft.com/office/officeart/2005/8/layout/radial1"/>
    <dgm:cxn modelId="{3EC088B0-6AF7-4DE1-8D52-E44BD8B39CE1}" srcId="{E529C19F-C40B-49B6-90A7-BA6507D387FF}" destId="{DDC17C8B-D5D0-4419-9C71-5E4349AAC8C7}" srcOrd="3" destOrd="0" parTransId="{E5CB09D4-4F32-4EB4-92DB-99B9345746CD}" sibTransId="{8DB51C7A-9A36-41EC-BEB9-0FBE7AFCB61D}"/>
    <dgm:cxn modelId="{DDB948E9-D6F2-4729-9B3D-430264E1B390}" type="presOf" srcId="{E529C19F-C40B-49B6-90A7-BA6507D387FF}" destId="{3AB24DD4-01E2-4870-977D-7CA2F6AF00AF}" srcOrd="0" destOrd="0" presId="urn:microsoft.com/office/officeart/2005/8/layout/radial1"/>
    <dgm:cxn modelId="{BF20CE8E-9919-4EF3-8281-A26C6F313868}" srcId="{E529C19F-C40B-49B6-90A7-BA6507D387FF}" destId="{54793C87-BC08-4960-B426-26615237381A}" srcOrd="1" destOrd="0" parTransId="{23E61A93-7C2D-43FB-8EBB-1338AB2D4079}" sibTransId="{6B7A6D1F-88FF-4169-B409-6017ADFB0FD1}"/>
    <dgm:cxn modelId="{BF8BD5A0-484A-4F60-9812-B9AA081E789D}" type="presOf" srcId="{1B5AF07E-1957-4D78-9929-AF255BF39C6F}" destId="{D92517BE-6AFF-4E07-95CE-B1AF3A1B50E6}" srcOrd="0" destOrd="0" presId="urn:microsoft.com/office/officeart/2005/8/layout/radial1"/>
    <dgm:cxn modelId="{C6FA3E48-9EB4-4B7C-B563-63254FFB4034}" type="presOf" srcId="{1B5AF07E-1957-4D78-9929-AF255BF39C6F}" destId="{A6EE0FBC-5CEF-4F93-B9B2-5ACB2841372D}" srcOrd="1" destOrd="0" presId="urn:microsoft.com/office/officeart/2005/8/layout/radial1"/>
    <dgm:cxn modelId="{A464DBC9-BC63-46D2-9C1C-4F70DF9BAAAF}" type="presOf" srcId="{DDC17C8B-D5D0-4419-9C71-5E4349AAC8C7}" destId="{3355AF8F-E8DB-403F-B868-37255F0CFC2D}" srcOrd="0" destOrd="0" presId="urn:microsoft.com/office/officeart/2005/8/layout/radial1"/>
    <dgm:cxn modelId="{85762CDD-26DD-45EA-BB98-FFC119977987}" type="presOf" srcId="{23E61A93-7C2D-43FB-8EBB-1338AB2D4079}" destId="{DF9B31B3-6B2A-4307-BA20-7770F0D5822D}" srcOrd="1" destOrd="0" presId="urn:microsoft.com/office/officeart/2005/8/layout/radial1"/>
    <dgm:cxn modelId="{ECEB69E6-924F-4733-A3FD-3F9F2A94911B}" type="presOf" srcId="{23E61A93-7C2D-43FB-8EBB-1338AB2D4079}" destId="{D123B154-2D77-4AFB-BFC5-1C96AFB4141B}" srcOrd="0" destOrd="0" presId="urn:microsoft.com/office/officeart/2005/8/layout/radial1"/>
    <dgm:cxn modelId="{D19DCBE1-BFC6-4C05-A07D-1F574FB413BF}" type="presOf" srcId="{5A5EA592-4894-497C-9D6F-BB961E87CCB1}" destId="{FAA69943-A1D1-4B7F-B774-9611A2D71E09}" srcOrd="1" destOrd="0" presId="urn:microsoft.com/office/officeart/2005/8/layout/radial1"/>
    <dgm:cxn modelId="{C2D48835-8623-48E3-864E-6F05D54DAADC}" type="presOf" srcId="{CB88CA5E-12C9-44EF-BA20-6875C617006A}" destId="{199B9E16-30FD-4BED-A552-D1B767E375AF}" srcOrd="0" destOrd="0" presId="urn:microsoft.com/office/officeart/2005/8/layout/radial1"/>
    <dgm:cxn modelId="{B36043AE-CB32-433D-8964-5DA4F9C0B1D6}" type="presOf" srcId="{5A5EA592-4894-497C-9D6F-BB961E87CCB1}" destId="{C6E3605F-2733-44DC-81F2-4C1AF6693435}" srcOrd="0" destOrd="0" presId="urn:microsoft.com/office/officeart/2005/8/layout/radial1"/>
    <dgm:cxn modelId="{1ED8A2F6-451B-4ADA-8413-DC5E1831CF02}" type="presOf" srcId="{E5CB09D4-4F32-4EB4-92DB-99B9345746CD}" destId="{459637F7-4528-4B30-9A19-94B3C85E42AA}" srcOrd="0" destOrd="0" presId="urn:microsoft.com/office/officeart/2005/8/layout/radial1"/>
    <dgm:cxn modelId="{FB6A1111-1C05-4EDE-A251-6AE592377A9A}" srcId="{E529C19F-C40B-49B6-90A7-BA6507D387FF}" destId="{D83840B5-E17C-4850-A5D0-7D6AE5958D23}" srcOrd="0" destOrd="0" parTransId="{1B5AF07E-1957-4D78-9929-AF255BF39C6F}" sibTransId="{2DE9C6B3-65BE-4948-B5FA-233B3F843A2F}"/>
    <dgm:cxn modelId="{DB16011A-9FD5-481A-9727-7F0A056420DF}" srcId="{E529C19F-C40B-49B6-90A7-BA6507D387FF}" destId="{CB88CA5E-12C9-44EF-BA20-6875C617006A}" srcOrd="2" destOrd="0" parTransId="{5A5EA592-4894-497C-9D6F-BB961E87CCB1}" sibTransId="{0D4BAE1A-1546-4340-811C-0EB28BC7A167}"/>
    <dgm:cxn modelId="{9EE9DD7B-7969-4CA8-9A87-6DAC0AADE138}" type="presOf" srcId="{E5CB09D4-4F32-4EB4-92DB-99B9345746CD}" destId="{A0A2D513-4F42-4E51-B1FA-67064718911D}" srcOrd="1" destOrd="0" presId="urn:microsoft.com/office/officeart/2005/8/layout/radial1"/>
    <dgm:cxn modelId="{6E55120C-849E-4B60-AE2A-970E8BABD49D}" type="presOf" srcId="{4AE5E669-3379-43CE-8577-D95D613D390D}" destId="{2ECA1C57-3506-42E2-86BB-3E40BB0B46AA}" srcOrd="0" destOrd="0" presId="urn:microsoft.com/office/officeart/2005/8/layout/radial1"/>
    <dgm:cxn modelId="{CC2A8E19-4917-4D5D-A019-59058DA6AF57}" srcId="{4AE5E669-3379-43CE-8577-D95D613D390D}" destId="{E529C19F-C40B-49B6-90A7-BA6507D387FF}" srcOrd="0" destOrd="0" parTransId="{CAB25A8A-796A-41C2-B076-FE88B2CDCDAA}" sibTransId="{5F41F3F5-1906-41B4-9C0C-EC2685E71595}"/>
    <dgm:cxn modelId="{6D67DBCF-ED94-478C-97A6-5DDE093AA5AC}" type="presOf" srcId="{D83840B5-E17C-4850-A5D0-7D6AE5958D23}" destId="{91C2F847-D094-4D4B-BB99-3C7B94DCE1E0}" srcOrd="0" destOrd="0" presId="urn:microsoft.com/office/officeart/2005/8/layout/radial1"/>
    <dgm:cxn modelId="{A2AD1D29-7420-46BD-B49E-0A6E419ED435}" type="presParOf" srcId="{2ECA1C57-3506-42E2-86BB-3E40BB0B46AA}" destId="{3AB24DD4-01E2-4870-977D-7CA2F6AF00AF}" srcOrd="0" destOrd="0" presId="urn:microsoft.com/office/officeart/2005/8/layout/radial1"/>
    <dgm:cxn modelId="{3877A9A1-552F-4228-AEA9-69A688B7B2C1}" type="presParOf" srcId="{2ECA1C57-3506-42E2-86BB-3E40BB0B46AA}" destId="{D92517BE-6AFF-4E07-95CE-B1AF3A1B50E6}" srcOrd="1" destOrd="0" presId="urn:microsoft.com/office/officeart/2005/8/layout/radial1"/>
    <dgm:cxn modelId="{0A501351-1C47-405D-89F0-635C36CE5F3D}" type="presParOf" srcId="{D92517BE-6AFF-4E07-95CE-B1AF3A1B50E6}" destId="{A6EE0FBC-5CEF-4F93-B9B2-5ACB2841372D}" srcOrd="0" destOrd="0" presId="urn:microsoft.com/office/officeart/2005/8/layout/radial1"/>
    <dgm:cxn modelId="{1D6E9DE2-D229-4547-8D76-F05BA8AB45D2}" type="presParOf" srcId="{2ECA1C57-3506-42E2-86BB-3E40BB0B46AA}" destId="{91C2F847-D094-4D4B-BB99-3C7B94DCE1E0}" srcOrd="2" destOrd="0" presId="urn:microsoft.com/office/officeart/2005/8/layout/radial1"/>
    <dgm:cxn modelId="{D8A6B33A-28D1-43C5-A98B-501A4C0AE0E2}" type="presParOf" srcId="{2ECA1C57-3506-42E2-86BB-3E40BB0B46AA}" destId="{D123B154-2D77-4AFB-BFC5-1C96AFB4141B}" srcOrd="3" destOrd="0" presId="urn:microsoft.com/office/officeart/2005/8/layout/radial1"/>
    <dgm:cxn modelId="{6DF50FE1-55A4-4E7E-B77A-E4C0BB251D6A}" type="presParOf" srcId="{D123B154-2D77-4AFB-BFC5-1C96AFB4141B}" destId="{DF9B31B3-6B2A-4307-BA20-7770F0D5822D}" srcOrd="0" destOrd="0" presId="urn:microsoft.com/office/officeart/2005/8/layout/radial1"/>
    <dgm:cxn modelId="{3BDC6A99-76BA-4B44-B2E2-CBC4CD7AEA6D}" type="presParOf" srcId="{2ECA1C57-3506-42E2-86BB-3E40BB0B46AA}" destId="{ADC2DABB-2E2C-4F72-BC33-31B53B632AD2}" srcOrd="4" destOrd="0" presId="urn:microsoft.com/office/officeart/2005/8/layout/radial1"/>
    <dgm:cxn modelId="{5BBF5C16-1687-418D-A4DF-775EFDF0F56A}" type="presParOf" srcId="{2ECA1C57-3506-42E2-86BB-3E40BB0B46AA}" destId="{C6E3605F-2733-44DC-81F2-4C1AF6693435}" srcOrd="5" destOrd="0" presId="urn:microsoft.com/office/officeart/2005/8/layout/radial1"/>
    <dgm:cxn modelId="{8F5BFC7A-4E86-46BE-8EED-362A5343C594}" type="presParOf" srcId="{C6E3605F-2733-44DC-81F2-4C1AF6693435}" destId="{FAA69943-A1D1-4B7F-B774-9611A2D71E09}" srcOrd="0" destOrd="0" presId="urn:microsoft.com/office/officeart/2005/8/layout/radial1"/>
    <dgm:cxn modelId="{CC8C2384-D0E8-45A9-9222-82D183AD3E30}" type="presParOf" srcId="{2ECA1C57-3506-42E2-86BB-3E40BB0B46AA}" destId="{199B9E16-30FD-4BED-A552-D1B767E375AF}" srcOrd="6" destOrd="0" presId="urn:microsoft.com/office/officeart/2005/8/layout/radial1"/>
    <dgm:cxn modelId="{AA26310E-1B99-4B47-9B52-F71C679B8E1B}" type="presParOf" srcId="{2ECA1C57-3506-42E2-86BB-3E40BB0B46AA}" destId="{459637F7-4528-4B30-9A19-94B3C85E42AA}" srcOrd="7" destOrd="0" presId="urn:microsoft.com/office/officeart/2005/8/layout/radial1"/>
    <dgm:cxn modelId="{4E931E7B-F5EF-4F3F-A29A-66F0BE5C4735}" type="presParOf" srcId="{459637F7-4528-4B30-9A19-94B3C85E42AA}" destId="{A0A2D513-4F42-4E51-B1FA-67064718911D}" srcOrd="0" destOrd="0" presId="urn:microsoft.com/office/officeart/2005/8/layout/radial1"/>
    <dgm:cxn modelId="{91BE9639-B930-480E-BB8E-52E3C1957394}" type="presParOf" srcId="{2ECA1C57-3506-42E2-86BB-3E40BB0B46AA}" destId="{3355AF8F-E8DB-403F-B868-37255F0CFC2D}" srcOrd="8" destOrd="0" presId="urn:microsoft.com/office/officeart/2005/8/layout/radial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4AE5E669-3379-43CE-8577-D95D613D390D}" type="doc">
      <dgm:prSet loTypeId="urn:microsoft.com/office/officeart/2011/layout/HexagonRadial" loCatId="cycle" qsTypeId="urn:microsoft.com/office/officeart/2005/8/quickstyle/3d1" qsCatId="3D" csTypeId="urn:microsoft.com/office/officeart/2005/8/colors/colorful1" csCatId="colorful" phldr="1"/>
      <dgm:spPr/>
      <dgm:t>
        <a:bodyPr/>
        <a:lstStyle/>
        <a:p>
          <a:endParaRPr lang="pt-PT"/>
        </a:p>
      </dgm:t>
    </dgm:pt>
    <dgm:pt modelId="{E529C19F-C40B-49B6-90A7-BA6507D387FF}">
      <dgm:prSet phldrT="[Text]"/>
      <dgm:spPr/>
      <dgm:t>
        <a:bodyPr/>
        <a:lstStyle/>
        <a:p>
          <a:r>
            <a:rPr lang="pt-PT" dirty="0" smtClean="0"/>
            <a:t>Treino de Guarda Redes</a:t>
          </a:r>
          <a:endParaRPr lang="pt-PT" dirty="0"/>
        </a:p>
      </dgm:t>
    </dgm:pt>
    <dgm:pt modelId="{CAB25A8A-796A-41C2-B076-FE88B2CDCDAA}" type="parTrans" cxnId="{CC2A8E19-4917-4D5D-A019-59058DA6AF57}">
      <dgm:prSet/>
      <dgm:spPr/>
      <dgm:t>
        <a:bodyPr/>
        <a:lstStyle/>
        <a:p>
          <a:endParaRPr lang="pt-PT"/>
        </a:p>
      </dgm:t>
    </dgm:pt>
    <dgm:pt modelId="{5F41F3F5-1906-41B4-9C0C-EC2685E71595}" type="sibTrans" cxnId="{CC2A8E19-4917-4D5D-A019-59058DA6AF57}">
      <dgm:prSet/>
      <dgm:spPr/>
      <dgm:t>
        <a:bodyPr/>
        <a:lstStyle/>
        <a:p>
          <a:endParaRPr lang="pt-PT"/>
        </a:p>
      </dgm:t>
    </dgm:pt>
    <dgm:pt modelId="{D83840B5-E17C-4850-A5D0-7D6AE5958D23}">
      <dgm:prSet phldrT="[Text]" custT="1"/>
      <dgm:spPr/>
      <dgm:t>
        <a:bodyPr/>
        <a:lstStyle/>
        <a:p>
          <a:r>
            <a:rPr lang="pt-PT" sz="1000" dirty="0" smtClean="0"/>
            <a:t>1ª</a:t>
          </a:r>
        </a:p>
        <a:p>
          <a:r>
            <a:rPr lang="pt-PT" sz="900" dirty="0" smtClean="0"/>
            <a:t>Etapa de Aprendizagem Global</a:t>
          </a:r>
          <a:endParaRPr lang="pt-PT" sz="900" dirty="0"/>
        </a:p>
      </dgm:t>
    </dgm:pt>
    <dgm:pt modelId="{1B5AF07E-1957-4D78-9929-AF255BF39C6F}" type="parTrans" cxnId="{FB6A1111-1C05-4EDE-A251-6AE592377A9A}">
      <dgm:prSet/>
      <dgm:spPr/>
      <dgm:t>
        <a:bodyPr/>
        <a:lstStyle/>
        <a:p>
          <a:endParaRPr lang="pt-PT"/>
        </a:p>
      </dgm:t>
    </dgm:pt>
    <dgm:pt modelId="{2DE9C6B3-65BE-4948-B5FA-233B3F843A2F}" type="sibTrans" cxnId="{FB6A1111-1C05-4EDE-A251-6AE592377A9A}">
      <dgm:prSet/>
      <dgm:spPr/>
      <dgm:t>
        <a:bodyPr/>
        <a:lstStyle/>
        <a:p>
          <a:endParaRPr lang="pt-PT"/>
        </a:p>
      </dgm:t>
    </dgm:pt>
    <dgm:pt modelId="{54793C87-BC08-4960-B426-26615237381A}">
      <dgm:prSet phldrT="[Text]" custT="1"/>
      <dgm:spPr/>
      <dgm:t>
        <a:bodyPr/>
        <a:lstStyle/>
        <a:p>
          <a:r>
            <a:rPr lang="pt-PT" sz="1000" dirty="0" smtClean="0"/>
            <a:t>2ª </a:t>
          </a:r>
        </a:p>
        <a:p>
          <a:r>
            <a:rPr lang="pt-PT" sz="900" dirty="0" smtClean="0"/>
            <a:t>Etapa de Aprendizagem específica</a:t>
          </a:r>
          <a:endParaRPr lang="pt-PT" sz="900" dirty="0"/>
        </a:p>
      </dgm:t>
    </dgm:pt>
    <dgm:pt modelId="{23E61A93-7C2D-43FB-8EBB-1338AB2D4079}" type="parTrans" cxnId="{BF20CE8E-9919-4EF3-8281-A26C6F313868}">
      <dgm:prSet/>
      <dgm:spPr/>
      <dgm:t>
        <a:bodyPr/>
        <a:lstStyle/>
        <a:p>
          <a:endParaRPr lang="pt-PT"/>
        </a:p>
      </dgm:t>
    </dgm:pt>
    <dgm:pt modelId="{6B7A6D1F-88FF-4169-B409-6017ADFB0FD1}" type="sibTrans" cxnId="{BF20CE8E-9919-4EF3-8281-A26C6F313868}">
      <dgm:prSet/>
      <dgm:spPr/>
      <dgm:t>
        <a:bodyPr/>
        <a:lstStyle/>
        <a:p>
          <a:endParaRPr lang="pt-PT"/>
        </a:p>
      </dgm:t>
    </dgm:pt>
    <dgm:pt modelId="{CB88CA5E-12C9-44EF-BA20-6875C617006A}">
      <dgm:prSet phldrT="[Text]" custT="1"/>
      <dgm:spPr/>
      <dgm:t>
        <a:bodyPr/>
        <a:lstStyle/>
        <a:p>
          <a:r>
            <a:rPr lang="pt-PT" sz="1000" dirty="0" smtClean="0"/>
            <a:t>3ª</a:t>
          </a:r>
        </a:p>
        <a:p>
          <a:r>
            <a:rPr lang="pt-PT" sz="900" dirty="0" smtClean="0"/>
            <a:t>Etapa de  Consolidação da Aprendizagem específica</a:t>
          </a:r>
          <a:endParaRPr lang="pt-PT" sz="900" dirty="0"/>
        </a:p>
      </dgm:t>
    </dgm:pt>
    <dgm:pt modelId="{5A5EA592-4894-497C-9D6F-BB961E87CCB1}" type="parTrans" cxnId="{DB16011A-9FD5-481A-9727-7F0A056420DF}">
      <dgm:prSet/>
      <dgm:spPr/>
      <dgm:t>
        <a:bodyPr/>
        <a:lstStyle/>
        <a:p>
          <a:endParaRPr lang="pt-PT"/>
        </a:p>
      </dgm:t>
    </dgm:pt>
    <dgm:pt modelId="{0D4BAE1A-1546-4340-811C-0EB28BC7A167}" type="sibTrans" cxnId="{DB16011A-9FD5-481A-9727-7F0A056420DF}">
      <dgm:prSet/>
      <dgm:spPr/>
      <dgm:t>
        <a:bodyPr/>
        <a:lstStyle/>
        <a:p>
          <a:endParaRPr lang="pt-PT"/>
        </a:p>
      </dgm:t>
    </dgm:pt>
    <dgm:pt modelId="{DDC17C8B-D5D0-4419-9C71-5E4349AAC8C7}">
      <dgm:prSet phldrT="[Text]" custT="1"/>
      <dgm:spPr/>
      <dgm:t>
        <a:bodyPr/>
        <a:lstStyle/>
        <a:p>
          <a:r>
            <a:rPr lang="pt-PT" sz="1000" dirty="0" smtClean="0"/>
            <a:t>4ª</a:t>
          </a:r>
        </a:p>
        <a:p>
          <a:r>
            <a:rPr lang="pt-PT" sz="900" dirty="0" smtClean="0"/>
            <a:t>Etapa de Aperfeiçoamento Específico</a:t>
          </a:r>
          <a:endParaRPr lang="pt-PT" sz="900" dirty="0"/>
        </a:p>
      </dgm:t>
    </dgm:pt>
    <dgm:pt modelId="{E5CB09D4-4F32-4EB4-92DB-99B9345746CD}" type="parTrans" cxnId="{3EC088B0-6AF7-4DE1-8D52-E44BD8B39CE1}">
      <dgm:prSet/>
      <dgm:spPr/>
      <dgm:t>
        <a:bodyPr/>
        <a:lstStyle/>
        <a:p>
          <a:endParaRPr lang="pt-PT"/>
        </a:p>
      </dgm:t>
    </dgm:pt>
    <dgm:pt modelId="{8DB51C7A-9A36-41EC-BEB9-0FBE7AFCB61D}" type="sibTrans" cxnId="{3EC088B0-6AF7-4DE1-8D52-E44BD8B39CE1}">
      <dgm:prSet/>
      <dgm:spPr/>
      <dgm:t>
        <a:bodyPr/>
        <a:lstStyle/>
        <a:p>
          <a:endParaRPr lang="pt-PT"/>
        </a:p>
      </dgm:t>
    </dgm:pt>
    <dgm:pt modelId="{33DA237E-A32C-440A-B881-15218BC4AE20}">
      <dgm:prSet custT="1"/>
      <dgm:spPr/>
      <dgm:t>
        <a:bodyPr/>
        <a:lstStyle/>
        <a:p>
          <a:r>
            <a:rPr lang="pt-PT" sz="1000" dirty="0" smtClean="0"/>
            <a:t>5ª</a:t>
          </a:r>
        </a:p>
        <a:p>
          <a:r>
            <a:rPr lang="pt-PT" sz="1000" dirty="0" smtClean="0"/>
            <a:t>Etapa de Altas Prestações</a:t>
          </a:r>
          <a:endParaRPr lang="pt-PT" sz="1000" dirty="0"/>
        </a:p>
      </dgm:t>
    </dgm:pt>
    <dgm:pt modelId="{D985FCAF-F24A-488C-A057-A91E72A1C91F}" type="parTrans" cxnId="{C6A4D4A6-954C-40F9-A0BD-A7A6ECE2B471}">
      <dgm:prSet/>
      <dgm:spPr/>
      <dgm:t>
        <a:bodyPr/>
        <a:lstStyle/>
        <a:p>
          <a:endParaRPr lang="pt-PT"/>
        </a:p>
      </dgm:t>
    </dgm:pt>
    <dgm:pt modelId="{8768B92A-8F78-4985-B0B8-3752095CD92B}" type="sibTrans" cxnId="{C6A4D4A6-954C-40F9-A0BD-A7A6ECE2B471}">
      <dgm:prSet/>
      <dgm:spPr/>
      <dgm:t>
        <a:bodyPr/>
        <a:lstStyle/>
        <a:p>
          <a:endParaRPr lang="pt-PT"/>
        </a:p>
      </dgm:t>
    </dgm:pt>
    <dgm:pt modelId="{AE0D36AE-EE43-44E4-9A9E-75F3B2409B55}" type="pres">
      <dgm:prSet presAssocID="{4AE5E669-3379-43CE-8577-D95D613D390D}" presName="Name0" presStyleCnt="0">
        <dgm:presLayoutVars>
          <dgm:chMax val="1"/>
          <dgm:chPref val="1"/>
          <dgm:dir/>
          <dgm:animOne val="branch"/>
          <dgm:animLvl val="lvl"/>
        </dgm:presLayoutVars>
      </dgm:prSet>
      <dgm:spPr/>
      <dgm:t>
        <a:bodyPr/>
        <a:lstStyle/>
        <a:p>
          <a:endParaRPr lang="pt-PT"/>
        </a:p>
      </dgm:t>
    </dgm:pt>
    <dgm:pt modelId="{FE15F657-D0D6-4470-B8FD-A103E033ACE6}" type="pres">
      <dgm:prSet presAssocID="{E529C19F-C40B-49B6-90A7-BA6507D387FF}" presName="Parent" presStyleLbl="node0" presStyleIdx="0" presStyleCnt="1">
        <dgm:presLayoutVars>
          <dgm:chMax val="6"/>
          <dgm:chPref val="6"/>
        </dgm:presLayoutVars>
      </dgm:prSet>
      <dgm:spPr/>
      <dgm:t>
        <a:bodyPr/>
        <a:lstStyle/>
        <a:p>
          <a:endParaRPr lang="pt-PT"/>
        </a:p>
      </dgm:t>
    </dgm:pt>
    <dgm:pt modelId="{F1995A48-E8F9-42DB-BCE6-FDB563C99F59}" type="pres">
      <dgm:prSet presAssocID="{D83840B5-E17C-4850-A5D0-7D6AE5958D23}" presName="Accent1" presStyleCnt="0"/>
      <dgm:spPr/>
      <dgm:t>
        <a:bodyPr/>
        <a:lstStyle/>
        <a:p>
          <a:endParaRPr lang="pt-PT"/>
        </a:p>
      </dgm:t>
    </dgm:pt>
    <dgm:pt modelId="{987CED4C-A781-4BA7-8D88-B9240DB47093}" type="pres">
      <dgm:prSet presAssocID="{D83840B5-E17C-4850-A5D0-7D6AE5958D23}" presName="Accent" presStyleLbl="bgShp" presStyleIdx="0" presStyleCnt="5"/>
      <dgm:spPr/>
      <dgm:t>
        <a:bodyPr/>
        <a:lstStyle/>
        <a:p>
          <a:endParaRPr lang="pt-PT"/>
        </a:p>
      </dgm:t>
    </dgm:pt>
    <dgm:pt modelId="{BB23D116-822B-4D41-9950-862342AFCBC1}" type="pres">
      <dgm:prSet presAssocID="{D83840B5-E17C-4850-A5D0-7D6AE5958D23}" presName="Child1" presStyleLbl="node1" presStyleIdx="0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C8AE7284-636D-4D59-AC62-59093AA54E05}" type="pres">
      <dgm:prSet presAssocID="{54793C87-BC08-4960-B426-26615237381A}" presName="Accent2" presStyleCnt="0"/>
      <dgm:spPr/>
      <dgm:t>
        <a:bodyPr/>
        <a:lstStyle/>
        <a:p>
          <a:endParaRPr lang="pt-PT"/>
        </a:p>
      </dgm:t>
    </dgm:pt>
    <dgm:pt modelId="{92E35B3C-50D2-43C5-A878-41B031BB7B40}" type="pres">
      <dgm:prSet presAssocID="{54793C87-BC08-4960-B426-26615237381A}" presName="Accent" presStyleLbl="bgShp" presStyleIdx="1" presStyleCnt="5" custLinFactNeighborY="0"/>
      <dgm:spPr/>
      <dgm:t>
        <a:bodyPr/>
        <a:lstStyle/>
        <a:p>
          <a:endParaRPr lang="pt-PT"/>
        </a:p>
      </dgm:t>
    </dgm:pt>
    <dgm:pt modelId="{15F61110-2868-40F2-94C9-0399ABE595F2}" type="pres">
      <dgm:prSet presAssocID="{54793C87-BC08-4960-B426-26615237381A}" presName="Child2" presStyleLbl="node1" presStyleIdx="1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73C4848D-241E-4EFD-B579-ED0B189B6F7F}" type="pres">
      <dgm:prSet presAssocID="{CB88CA5E-12C9-44EF-BA20-6875C617006A}" presName="Accent3" presStyleCnt="0"/>
      <dgm:spPr/>
      <dgm:t>
        <a:bodyPr/>
        <a:lstStyle/>
        <a:p>
          <a:endParaRPr lang="pt-PT"/>
        </a:p>
      </dgm:t>
    </dgm:pt>
    <dgm:pt modelId="{3CAA5432-6039-4602-A780-AF676795324D}" type="pres">
      <dgm:prSet presAssocID="{CB88CA5E-12C9-44EF-BA20-6875C617006A}" presName="Accent" presStyleLbl="bgShp" presStyleIdx="2" presStyleCnt="5"/>
      <dgm:spPr/>
      <dgm:t>
        <a:bodyPr/>
        <a:lstStyle/>
        <a:p>
          <a:endParaRPr lang="pt-PT"/>
        </a:p>
      </dgm:t>
    </dgm:pt>
    <dgm:pt modelId="{2B8994A1-98D9-415F-80CC-8B1F7C6DA7B5}" type="pres">
      <dgm:prSet presAssocID="{CB88CA5E-12C9-44EF-BA20-6875C617006A}" presName="Child3" presStyleLbl="node1" presStyleIdx="2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6DEAED9D-28E3-4CDD-9EA3-B2C1CBC90337}" type="pres">
      <dgm:prSet presAssocID="{DDC17C8B-D5D0-4419-9C71-5E4349AAC8C7}" presName="Accent4" presStyleCnt="0"/>
      <dgm:spPr/>
      <dgm:t>
        <a:bodyPr/>
        <a:lstStyle/>
        <a:p>
          <a:endParaRPr lang="pt-PT"/>
        </a:p>
      </dgm:t>
    </dgm:pt>
    <dgm:pt modelId="{57C1299B-30EF-4FE3-9CB4-CBAE14164A2E}" type="pres">
      <dgm:prSet presAssocID="{DDC17C8B-D5D0-4419-9C71-5E4349AAC8C7}" presName="Accent" presStyleLbl="bgShp" presStyleIdx="3" presStyleCnt="5"/>
      <dgm:spPr/>
      <dgm:t>
        <a:bodyPr/>
        <a:lstStyle/>
        <a:p>
          <a:endParaRPr lang="pt-PT"/>
        </a:p>
      </dgm:t>
    </dgm:pt>
    <dgm:pt modelId="{850D04E0-95BB-4A89-8D27-99F78225EE8A}" type="pres">
      <dgm:prSet presAssocID="{DDC17C8B-D5D0-4419-9C71-5E4349AAC8C7}" presName="Child4" presStyleLbl="node1" presStyleIdx="3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F138C9DB-C182-4323-885D-83786BC64BA8}" type="pres">
      <dgm:prSet presAssocID="{33DA237E-A32C-440A-B881-15218BC4AE20}" presName="Accent5" presStyleCnt="0"/>
      <dgm:spPr/>
    </dgm:pt>
    <dgm:pt modelId="{CC8CF333-3B35-42C0-A771-6E99946C1CE5}" type="pres">
      <dgm:prSet presAssocID="{33DA237E-A32C-440A-B881-15218BC4AE20}" presName="Accent" presStyleLbl="bgShp" presStyleIdx="4" presStyleCnt="5"/>
      <dgm:spPr/>
    </dgm:pt>
    <dgm:pt modelId="{52957D17-AEE5-4177-B9E0-E9BC27C8882D}" type="pres">
      <dgm:prSet presAssocID="{33DA237E-A32C-440A-B881-15218BC4AE20}" presName="Child5" presStyleLbl="node1" presStyleIdx="4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pt-PT"/>
        </a:p>
      </dgm:t>
    </dgm:pt>
  </dgm:ptLst>
  <dgm:cxnLst>
    <dgm:cxn modelId="{16D4E381-388B-4DE3-AB27-659302C48140}" type="presOf" srcId="{D83840B5-E17C-4850-A5D0-7D6AE5958D23}" destId="{BB23D116-822B-4D41-9950-862342AFCBC1}" srcOrd="0" destOrd="0" presId="urn:microsoft.com/office/officeart/2011/layout/HexagonRadial"/>
    <dgm:cxn modelId="{2C586098-6467-4FDF-9007-45272F4B43D4}" type="presOf" srcId="{33DA237E-A32C-440A-B881-15218BC4AE20}" destId="{52957D17-AEE5-4177-B9E0-E9BC27C8882D}" srcOrd="0" destOrd="0" presId="urn:microsoft.com/office/officeart/2011/layout/HexagonRadial"/>
    <dgm:cxn modelId="{3EC088B0-6AF7-4DE1-8D52-E44BD8B39CE1}" srcId="{E529C19F-C40B-49B6-90A7-BA6507D387FF}" destId="{DDC17C8B-D5D0-4419-9C71-5E4349AAC8C7}" srcOrd="3" destOrd="0" parTransId="{E5CB09D4-4F32-4EB4-92DB-99B9345746CD}" sibTransId="{8DB51C7A-9A36-41EC-BEB9-0FBE7AFCB61D}"/>
    <dgm:cxn modelId="{BF20CE8E-9919-4EF3-8281-A26C6F313868}" srcId="{E529C19F-C40B-49B6-90A7-BA6507D387FF}" destId="{54793C87-BC08-4960-B426-26615237381A}" srcOrd="1" destOrd="0" parTransId="{23E61A93-7C2D-43FB-8EBB-1338AB2D4079}" sibTransId="{6B7A6D1F-88FF-4169-B409-6017ADFB0FD1}"/>
    <dgm:cxn modelId="{5BF901D7-784E-4C55-B429-52583DE9E891}" type="presOf" srcId="{E529C19F-C40B-49B6-90A7-BA6507D387FF}" destId="{FE15F657-D0D6-4470-B8FD-A103E033ACE6}" srcOrd="0" destOrd="0" presId="urn:microsoft.com/office/officeart/2011/layout/HexagonRadial"/>
    <dgm:cxn modelId="{BBF904AD-F164-44A8-A237-049C6DDB3727}" type="presOf" srcId="{54793C87-BC08-4960-B426-26615237381A}" destId="{15F61110-2868-40F2-94C9-0399ABE595F2}" srcOrd="0" destOrd="0" presId="urn:microsoft.com/office/officeart/2011/layout/HexagonRadial"/>
    <dgm:cxn modelId="{BBFB6669-1092-4B5C-8436-A92141E08A02}" type="presOf" srcId="{4AE5E669-3379-43CE-8577-D95D613D390D}" destId="{AE0D36AE-EE43-44E4-9A9E-75F3B2409B55}" srcOrd="0" destOrd="0" presId="urn:microsoft.com/office/officeart/2011/layout/HexagonRadial"/>
    <dgm:cxn modelId="{09DDDD72-DC9F-4E58-A239-32E1648C72B3}" type="presOf" srcId="{DDC17C8B-D5D0-4419-9C71-5E4349AAC8C7}" destId="{850D04E0-95BB-4A89-8D27-99F78225EE8A}" srcOrd="0" destOrd="0" presId="urn:microsoft.com/office/officeart/2011/layout/HexagonRadial"/>
    <dgm:cxn modelId="{C6A4D4A6-954C-40F9-A0BD-A7A6ECE2B471}" srcId="{E529C19F-C40B-49B6-90A7-BA6507D387FF}" destId="{33DA237E-A32C-440A-B881-15218BC4AE20}" srcOrd="4" destOrd="0" parTransId="{D985FCAF-F24A-488C-A057-A91E72A1C91F}" sibTransId="{8768B92A-8F78-4985-B0B8-3752095CD92B}"/>
    <dgm:cxn modelId="{FB6A1111-1C05-4EDE-A251-6AE592377A9A}" srcId="{E529C19F-C40B-49B6-90A7-BA6507D387FF}" destId="{D83840B5-E17C-4850-A5D0-7D6AE5958D23}" srcOrd="0" destOrd="0" parTransId="{1B5AF07E-1957-4D78-9929-AF255BF39C6F}" sibTransId="{2DE9C6B3-65BE-4948-B5FA-233B3F843A2F}"/>
    <dgm:cxn modelId="{C31569AF-BCCB-4240-8A8C-4EE5C964A5B8}" type="presOf" srcId="{CB88CA5E-12C9-44EF-BA20-6875C617006A}" destId="{2B8994A1-98D9-415F-80CC-8B1F7C6DA7B5}" srcOrd="0" destOrd="0" presId="urn:microsoft.com/office/officeart/2011/layout/HexagonRadial"/>
    <dgm:cxn modelId="{DB16011A-9FD5-481A-9727-7F0A056420DF}" srcId="{E529C19F-C40B-49B6-90A7-BA6507D387FF}" destId="{CB88CA5E-12C9-44EF-BA20-6875C617006A}" srcOrd="2" destOrd="0" parTransId="{5A5EA592-4894-497C-9D6F-BB961E87CCB1}" sibTransId="{0D4BAE1A-1546-4340-811C-0EB28BC7A167}"/>
    <dgm:cxn modelId="{CC2A8E19-4917-4D5D-A019-59058DA6AF57}" srcId="{4AE5E669-3379-43CE-8577-D95D613D390D}" destId="{E529C19F-C40B-49B6-90A7-BA6507D387FF}" srcOrd="0" destOrd="0" parTransId="{CAB25A8A-796A-41C2-B076-FE88B2CDCDAA}" sibTransId="{5F41F3F5-1906-41B4-9C0C-EC2685E71595}"/>
    <dgm:cxn modelId="{FD9630E8-86F2-4172-8A3D-031F4D3781C8}" type="presParOf" srcId="{AE0D36AE-EE43-44E4-9A9E-75F3B2409B55}" destId="{FE15F657-D0D6-4470-B8FD-A103E033ACE6}" srcOrd="0" destOrd="0" presId="urn:microsoft.com/office/officeart/2011/layout/HexagonRadial"/>
    <dgm:cxn modelId="{F984E6F9-BD5F-4540-AE0F-077B21378A8B}" type="presParOf" srcId="{AE0D36AE-EE43-44E4-9A9E-75F3B2409B55}" destId="{F1995A48-E8F9-42DB-BCE6-FDB563C99F59}" srcOrd="1" destOrd="0" presId="urn:microsoft.com/office/officeart/2011/layout/HexagonRadial"/>
    <dgm:cxn modelId="{0B2E4D4F-D15C-497D-81F6-DFDFB3FFEE44}" type="presParOf" srcId="{F1995A48-E8F9-42DB-BCE6-FDB563C99F59}" destId="{987CED4C-A781-4BA7-8D88-B9240DB47093}" srcOrd="0" destOrd="0" presId="urn:microsoft.com/office/officeart/2011/layout/HexagonRadial"/>
    <dgm:cxn modelId="{1EAF87AC-81DC-46B9-BC6A-43958584D774}" type="presParOf" srcId="{AE0D36AE-EE43-44E4-9A9E-75F3B2409B55}" destId="{BB23D116-822B-4D41-9950-862342AFCBC1}" srcOrd="2" destOrd="0" presId="urn:microsoft.com/office/officeart/2011/layout/HexagonRadial"/>
    <dgm:cxn modelId="{E3C965AD-8C47-4DE6-9694-BBB599908546}" type="presParOf" srcId="{AE0D36AE-EE43-44E4-9A9E-75F3B2409B55}" destId="{C8AE7284-636D-4D59-AC62-59093AA54E05}" srcOrd="3" destOrd="0" presId="urn:microsoft.com/office/officeart/2011/layout/HexagonRadial"/>
    <dgm:cxn modelId="{938377CF-6514-4162-8CE4-64C825624544}" type="presParOf" srcId="{C8AE7284-636D-4D59-AC62-59093AA54E05}" destId="{92E35B3C-50D2-43C5-A878-41B031BB7B40}" srcOrd="0" destOrd="0" presId="urn:microsoft.com/office/officeart/2011/layout/HexagonRadial"/>
    <dgm:cxn modelId="{6D978850-454D-43B7-B510-93B9689F288D}" type="presParOf" srcId="{AE0D36AE-EE43-44E4-9A9E-75F3B2409B55}" destId="{15F61110-2868-40F2-94C9-0399ABE595F2}" srcOrd="4" destOrd="0" presId="urn:microsoft.com/office/officeart/2011/layout/HexagonRadial"/>
    <dgm:cxn modelId="{6186B8DA-46AF-40D9-BE3D-1852FF71E0DD}" type="presParOf" srcId="{AE0D36AE-EE43-44E4-9A9E-75F3B2409B55}" destId="{73C4848D-241E-4EFD-B579-ED0B189B6F7F}" srcOrd="5" destOrd="0" presId="urn:microsoft.com/office/officeart/2011/layout/HexagonRadial"/>
    <dgm:cxn modelId="{DE346A62-644D-4C7E-893A-8C3AECD15444}" type="presParOf" srcId="{73C4848D-241E-4EFD-B579-ED0B189B6F7F}" destId="{3CAA5432-6039-4602-A780-AF676795324D}" srcOrd="0" destOrd="0" presId="urn:microsoft.com/office/officeart/2011/layout/HexagonRadial"/>
    <dgm:cxn modelId="{54CCBF35-BAB3-465D-9F05-75738CBC9E31}" type="presParOf" srcId="{AE0D36AE-EE43-44E4-9A9E-75F3B2409B55}" destId="{2B8994A1-98D9-415F-80CC-8B1F7C6DA7B5}" srcOrd="6" destOrd="0" presId="urn:microsoft.com/office/officeart/2011/layout/HexagonRadial"/>
    <dgm:cxn modelId="{DEE1C5A3-1F35-427A-8F97-5C5F687CD748}" type="presParOf" srcId="{AE0D36AE-EE43-44E4-9A9E-75F3B2409B55}" destId="{6DEAED9D-28E3-4CDD-9EA3-B2C1CBC90337}" srcOrd="7" destOrd="0" presId="urn:microsoft.com/office/officeart/2011/layout/HexagonRadial"/>
    <dgm:cxn modelId="{EA700D73-DBCD-461E-9010-DD500A628B7D}" type="presParOf" srcId="{6DEAED9D-28E3-4CDD-9EA3-B2C1CBC90337}" destId="{57C1299B-30EF-4FE3-9CB4-CBAE14164A2E}" srcOrd="0" destOrd="0" presId="urn:microsoft.com/office/officeart/2011/layout/HexagonRadial"/>
    <dgm:cxn modelId="{4FB0D943-AD19-4B17-823F-21C87BFB4F09}" type="presParOf" srcId="{AE0D36AE-EE43-44E4-9A9E-75F3B2409B55}" destId="{850D04E0-95BB-4A89-8D27-99F78225EE8A}" srcOrd="8" destOrd="0" presId="urn:microsoft.com/office/officeart/2011/layout/HexagonRadial"/>
    <dgm:cxn modelId="{030027F9-2360-42C1-AA76-4245874415D8}" type="presParOf" srcId="{AE0D36AE-EE43-44E4-9A9E-75F3B2409B55}" destId="{F138C9DB-C182-4323-885D-83786BC64BA8}" srcOrd="9" destOrd="0" presId="urn:microsoft.com/office/officeart/2011/layout/HexagonRadial"/>
    <dgm:cxn modelId="{B1F9EC8A-9B0E-474F-AA76-AAFE328C9409}" type="presParOf" srcId="{F138C9DB-C182-4323-885D-83786BC64BA8}" destId="{CC8CF333-3B35-42C0-A771-6E99946C1CE5}" srcOrd="0" destOrd="0" presId="urn:microsoft.com/office/officeart/2011/layout/HexagonRadial"/>
    <dgm:cxn modelId="{162457B3-0708-4848-BD6F-5E975A048AA6}" type="presParOf" srcId="{AE0D36AE-EE43-44E4-9A9E-75F3B2409B55}" destId="{52957D17-AEE5-4177-B9E0-E9BC27C8882D}" srcOrd="10" destOrd="0" presId="urn:microsoft.com/office/officeart/2011/layout/HexagonRadial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4.xml><?xml version="1.0" encoding="utf-8"?>
<dgm:dataModel xmlns:dgm="http://schemas.openxmlformats.org/drawingml/2006/diagram" xmlns:a="http://schemas.openxmlformats.org/drawingml/2006/main">
  <dgm:ptLst>
    <dgm:pt modelId="{4AE5E669-3379-43CE-8577-D95D613D390D}" type="doc">
      <dgm:prSet loTypeId="urn:microsoft.com/office/officeart/2005/8/layout/radial3" loCatId="cycle" qsTypeId="urn:microsoft.com/office/officeart/2005/8/quickstyle/3d1" qsCatId="3D" csTypeId="urn:microsoft.com/office/officeart/2005/8/colors/colorful5" csCatId="colorful" phldr="1"/>
      <dgm:spPr/>
      <dgm:t>
        <a:bodyPr/>
        <a:lstStyle/>
        <a:p>
          <a:endParaRPr lang="pt-PT"/>
        </a:p>
      </dgm:t>
    </dgm:pt>
    <dgm:pt modelId="{E529C19F-C40B-49B6-90A7-BA6507D387FF}">
      <dgm:prSet phldrT="[Text]"/>
      <dgm:spPr/>
      <dgm:t>
        <a:bodyPr/>
        <a:lstStyle/>
        <a:p>
          <a:r>
            <a:rPr lang="pt-PT" dirty="0" smtClean="0"/>
            <a:t>Fisioterapia</a:t>
          </a:r>
          <a:endParaRPr lang="pt-PT" dirty="0"/>
        </a:p>
      </dgm:t>
    </dgm:pt>
    <dgm:pt modelId="{CAB25A8A-796A-41C2-B076-FE88B2CDCDAA}" type="parTrans" cxnId="{CC2A8E19-4917-4D5D-A019-59058DA6AF57}">
      <dgm:prSet/>
      <dgm:spPr/>
      <dgm:t>
        <a:bodyPr/>
        <a:lstStyle/>
        <a:p>
          <a:endParaRPr lang="pt-PT"/>
        </a:p>
      </dgm:t>
    </dgm:pt>
    <dgm:pt modelId="{5F41F3F5-1906-41B4-9C0C-EC2685E71595}" type="sibTrans" cxnId="{CC2A8E19-4917-4D5D-A019-59058DA6AF57}">
      <dgm:prSet/>
      <dgm:spPr/>
      <dgm:t>
        <a:bodyPr/>
        <a:lstStyle/>
        <a:p>
          <a:endParaRPr lang="pt-PT"/>
        </a:p>
      </dgm:t>
    </dgm:pt>
    <dgm:pt modelId="{D83840B5-E17C-4850-A5D0-7D6AE5958D23}">
      <dgm:prSet phldrT="[Text]" custT="1"/>
      <dgm:spPr/>
      <dgm:t>
        <a:bodyPr/>
        <a:lstStyle/>
        <a:p>
          <a:r>
            <a:rPr lang="pt-PT" sz="1000" b="1" i="0" dirty="0" smtClean="0"/>
            <a:t>Prevenção de Lesões</a:t>
          </a:r>
          <a:endParaRPr lang="pt-PT" sz="1000" dirty="0"/>
        </a:p>
      </dgm:t>
    </dgm:pt>
    <dgm:pt modelId="{1B5AF07E-1957-4D78-9929-AF255BF39C6F}" type="parTrans" cxnId="{FB6A1111-1C05-4EDE-A251-6AE592377A9A}">
      <dgm:prSet/>
      <dgm:spPr/>
      <dgm:t>
        <a:bodyPr/>
        <a:lstStyle/>
        <a:p>
          <a:endParaRPr lang="pt-PT"/>
        </a:p>
      </dgm:t>
    </dgm:pt>
    <dgm:pt modelId="{2DE9C6B3-65BE-4948-B5FA-233B3F843A2F}" type="sibTrans" cxnId="{FB6A1111-1C05-4EDE-A251-6AE592377A9A}">
      <dgm:prSet/>
      <dgm:spPr/>
      <dgm:t>
        <a:bodyPr/>
        <a:lstStyle/>
        <a:p>
          <a:endParaRPr lang="pt-PT"/>
        </a:p>
      </dgm:t>
    </dgm:pt>
    <dgm:pt modelId="{54793C87-BC08-4960-B426-26615237381A}">
      <dgm:prSet phldrT="[Text]"/>
      <dgm:spPr/>
      <dgm:t>
        <a:bodyPr/>
        <a:lstStyle/>
        <a:p>
          <a:r>
            <a:rPr lang="pt-PT" b="1" i="0" dirty="0" smtClean="0"/>
            <a:t>Recuperação de Lesões</a:t>
          </a:r>
          <a:endParaRPr lang="pt-PT" dirty="0"/>
        </a:p>
      </dgm:t>
    </dgm:pt>
    <dgm:pt modelId="{23E61A93-7C2D-43FB-8EBB-1338AB2D4079}" type="parTrans" cxnId="{BF20CE8E-9919-4EF3-8281-A26C6F313868}">
      <dgm:prSet/>
      <dgm:spPr/>
      <dgm:t>
        <a:bodyPr/>
        <a:lstStyle/>
        <a:p>
          <a:endParaRPr lang="pt-PT"/>
        </a:p>
      </dgm:t>
    </dgm:pt>
    <dgm:pt modelId="{6B7A6D1F-88FF-4169-B409-6017ADFB0FD1}" type="sibTrans" cxnId="{BF20CE8E-9919-4EF3-8281-A26C6F313868}">
      <dgm:prSet/>
      <dgm:spPr/>
      <dgm:t>
        <a:bodyPr/>
        <a:lstStyle/>
        <a:p>
          <a:endParaRPr lang="pt-PT"/>
        </a:p>
      </dgm:t>
    </dgm:pt>
    <dgm:pt modelId="{CB88CA5E-12C9-44EF-BA20-6875C617006A}">
      <dgm:prSet phldrT="[Text]"/>
      <dgm:spPr/>
      <dgm:t>
        <a:bodyPr/>
        <a:lstStyle/>
        <a:p>
          <a:r>
            <a:rPr lang="pt-PT" b="1" i="0" dirty="0" smtClean="0"/>
            <a:t>Reabilitação atlética</a:t>
          </a:r>
          <a:endParaRPr lang="pt-PT" dirty="0"/>
        </a:p>
      </dgm:t>
    </dgm:pt>
    <dgm:pt modelId="{5A5EA592-4894-497C-9D6F-BB961E87CCB1}" type="parTrans" cxnId="{DB16011A-9FD5-481A-9727-7F0A056420DF}">
      <dgm:prSet/>
      <dgm:spPr/>
      <dgm:t>
        <a:bodyPr/>
        <a:lstStyle/>
        <a:p>
          <a:endParaRPr lang="pt-PT"/>
        </a:p>
      </dgm:t>
    </dgm:pt>
    <dgm:pt modelId="{0D4BAE1A-1546-4340-811C-0EB28BC7A167}" type="sibTrans" cxnId="{DB16011A-9FD5-481A-9727-7F0A056420DF}">
      <dgm:prSet/>
      <dgm:spPr/>
      <dgm:t>
        <a:bodyPr/>
        <a:lstStyle/>
        <a:p>
          <a:endParaRPr lang="pt-PT"/>
        </a:p>
      </dgm:t>
    </dgm:pt>
    <dgm:pt modelId="{DDC17C8B-D5D0-4419-9C71-5E4349AAC8C7}">
      <dgm:prSet phldrT="[Text]" custT="1"/>
      <dgm:spPr/>
      <dgm:t>
        <a:bodyPr/>
        <a:lstStyle/>
        <a:p>
          <a:r>
            <a:rPr lang="pt-PT" sz="800" b="1" i="0" dirty="0" smtClean="0"/>
            <a:t>Melhoramento da Performance Desportiva</a:t>
          </a:r>
          <a:endParaRPr lang="pt-PT" sz="800" dirty="0"/>
        </a:p>
      </dgm:t>
    </dgm:pt>
    <dgm:pt modelId="{E5CB09D4-4F32-4EB4-92DB-99B9345746CD}" type="parTrans" cxnId="{3EC088B0-6AF7-4DE1-8D52-E44BD8B39CE1}">
      <dgm:prSet/>
      <dgm:spPr/>
      <dgm:t>
        <a:bodyPr/>
        <a:lstStyle/>
        <a:p>
          <a:endParaRPr lang="pt-PT"/>
        </a:p>
      </dgm:t>
    </dgm:pt>
    <dgm:pt modelId="{8DB51C7A-9A36-41EC-BEB9-0FBE7AFCB61D}" type="sibTrans" cxnId="{3EC088B0-6AF7-4DE1-8D52-E44BD8B39CE1}">
      <dgm:prSet/>
      <dgm:spPr/>
      <dgm:t>
        <a:bodyPr/>
        <a:lstStyle/>
        <a:p>
          <a:endParaRPr lang="pt-PT"/>
        </a:p>
      </dgm:t>
    </dgm:pt>
    <dgm:pt modelId="{3A682E28-BDC2-4C27-B5DF-ECF1A82D3CF2}" type="pres">
      <dgm:prSet presAssocID="{4AE5E669-3379-43CE-8577-D95D613D390D}" presName="composite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pt-PT"/>
        </a:p>
      </dgm:t>
    </dgm:pt>
    <dgm:pt modelId="{8C99B95C-E6D6-45EC-BB64-4C4A38C430D1}" type="pres">
      <dgm:prSet presAssocID="{4AE5E669-3379-43CE-8577-D95D613D390D}" presName="radial" presStyleCnt="0">
        <dgm:presLayoutVars>
          <dgm:animLvl val="ctr"/>
        </dgm:presLayoutVars>
      </dgm:prSet>
      <dgm:spPr/>
      <dgm:t>
        <a:bodyPr/>
        <a:lstStyle/>
        <a:p>
          <a:endParaRPr lang="pt-PT"/>
        </a:p>
      </dgm:t>
    </dgm:pt>
    <dgm:pt modelId="{1DAF12B2-7882-4C8C-8FB7-C7F80C41FC6F}" type="pres">
      <dgm:prSet presAssocID="{E529C19F-C40B-49B6-90A7-BA6507D387FF}" presName="centerShape" presStyleLbl="vennNode1" presStyleIdx="0" presStyleCnt="5"/>
      <dgm:spPr/>
      <dgm:t>
        <a:bodyPr/>
        <a:lstStyle/>
        <a:p>
          <a:endParaRPr lang="pt-PT"/>
        </a:p>
      </dgm:t>
    </dgm:pt>
    <dgm:pt modelId="{28CB3476-CC34-4333-8813-60A8B9942AEC}" type="pres">
      <dgm:prSet presAssocID="{D83840B5-E17C-4850-A5D0-7D6AE5958D23}" presName="node" presStyleLbl="vennNode1" presStyleIdx="1" presStyleCnt="5">
        <dgm:presLayoutVars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E56BCA45-1E0B-4B9D-A0B6-D67BF4939BEF}" type="pres">
      <dgm:prSet presAssocID="{54793C87-BC08-4960-B426-26615237381A}" presName="node" presStyleLbl="vennNode1" presStyleIdx="2" presStyleCnt="5">
        <dgm:presLayoutVars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3DA86713-19C2-4BF0-ABAA-E03F116D1074}" type="pres">
      <dgm:prSet presAssocID="{CB88CA5E-12C9-44EF-BA20-6875C617006A}" presName="node" presStyleLbl="vennNode1" presStyleIdx="3" presStyleCnt="5">
        <dgm:presLayoutVars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799B6A24-4801-489C-A716-1C35CBEA71DA}" type="pres">
      <dgm:prSet presAssocID="{DDC17C8B-D5D0-4419-9C71-5E4349AAC8C7}" presName="node" presStyleLbl="vennNode1" presStyleIdx="4" presStyleCnt="5">
        <dgm:presLayoutVars>
          <dgm:bulletEnabled val="1"/>
        </dgm:presLayoutVars>
      </dgm:prSet>
      <dgm:spPr/>
      <dgm:t>
        <a:bodyPr/>
        <a:lstStyle/>
        <a:p>
          <a:endParaRPr lang="pt-PT"/>
        </a:p>
      </dgm:t>
    </dgm:pt>
  </dgm:ptLst>
  <dgm:cxnLst>
    <dgm:cxn modelId="{E66FE063-B27A-460D-83C0-5218D8160F87}" type="presOf" srcId="{E529C19F-C40B-49B6-90A7-BA6507D387FF}" destId="{1DAF12B2-7882-4C8C-8FB7-C7F80C41FC6F}" srcOrd="0" destOrd="0" presId="urn:microsoft.com/office/officeart/2005/8/layout/radial3"/>
    <dgm:cxn modelId="{FB6A1111-1C05-4EDE-A251-6AE592377A9A}" srcId="{E529C19F-C40B-49B6-90A7-BA6507D387FF}" destId="{D83840B5-E17C-4850-A5D0-7D6AE5958D23}" srcOrd="0" destOrd="0" parTransId="{1B5AF07E-1957-4D78-9929-AF255BF39C6F}" sibTransId="{2DE9C6B3-65BE-4948-B5FA-233B3F843A2F}"/>
    <dgm:cxn modelId="{CC2A8E19-4917-4D5D-A019-59058DA6AF57}" srcId="{4AE5E669-3379-43CE-8577-D95D613D390D}" destId="{E529C19F-C40B-49B6-90A7-BA6507D387FF}" srcOrd="0" destOrd="0" parTransId="{CAB25A8A-796A-41C2-B076-FE88B2CDCDAA}" sibTransId="{5F41F3F5-1906-41B4-9C0C-EC2685E71595}"/>
    <dgm:cxn modelId="{4C310858-F8E6-4510-803F-EE69162CF377}" type="presOf" srcId="{54793C87-BC08-4960-B426-26615237381A}" destId="{E56BCA45-1E0B-4B9D-A0B6-D67BF4939BEF}" srcOrd="0" destOrd="0" presId="urn:microsoft.com/office/officeart/2005/8/layout/radial3"/>
    <dgm:cxn modelId="{34AB9226-C87E-43C4-9CB4-0F74675FE424}" type="presOf" srcId="{DDC17C8B-D5D0-4419-9C71-5E4349AAC8C7}" destId="{799B6A24-4801-489C-A716-1C35CBEA71DA}" srcOrd="0" destOrd="0" presId="urn:microsoft.com/office/officeart/2005/8/layout/radial3"/>
    <dgm:cxn modelId="{38F61376-E856-4E29-8D43-753C8FD755CB}" type="presOf" srcId="{4AE5E669-3379-43CE-8577-D95D613D390D}" destId="{3A682E28-BDC2-4C27-B5DF-ECF1A82D3CF2}" srcOrd="0" destOrd="0" presId="urn:microsoft.com/office/officeart/2005/8/layout/radial3"/>
    <dgm:cxn modelId="{BF20CE8E-9919-4EF3-8281-A26C6F313868}" srcId="{E529C19F-C40B-49B6-90A7-BA6507D387FF}" destId="{54793C87-BC08-4960-B426-26615237381A}" srcOrd="1" destOrd="0" parTransId="{23E61A93-7C2D-43FB-8EBB-1338AB2D4079}" sibTransId="{6B7A6D1F-88FF-4169-B409-6017ADFB0FD1}"/>
    <dgm:cxn modelId="{9420987B-84F2-4E37-B0BC-16D290437CAA}" type="presOf" srcId="{D83840B5-E17C-4850-A5D0-7D6AE5958D23}" destId="{28CB3476-CC34-4333-8813-60A8B9942AEC}" srcOrd="0" destOrd="0" presId="urn:microsoft.com/office/officeart/2005/8/layout/radial3"/>
    <dgm:cxn modelId="{F35CCFA0-F17B-4119-AA49-22EFF2C8EC78}" type="presOf" srcId="{CB88CA5E-12C9-44EF-BA20-6875C617006A}" destId="{3DA86713-19C2-4BF0-ABAA-E03F116D1074}" srcOrd="0" destOrd="0" presId="urn:microsoft.com/office/officeart/2005/8/layout/radial3"/>
    <dgm:cxn modelId="{DB16011A-9FD5-481A-9727-7F0A056420DF}" srcId="{E529C19F-C40B-49B6-90A7-BA6507D387FF}" destId="{CB88CA5E-12C9-44EF-BA20-6875C617006A}" srcOrd="2" destOrd="0" parTransId="{5A5EA592-4894-497C-9D6F-BB961E87CCB1}" sibTransId="{0D4BAE1A-1546-4340-811C-0EB28BC7A167}"/>
    <dgm:cxn modelId="{3EC088B0-6AF7-4DE1-8D52-E44BD8B39CE1}" srcId="{E529C19F-C40B-49B6-90A7-BA6507D387FF}" destId="{DDC17C8B-D5D0-4419-9C71-5E4349AAC8C7}" srcOrd="3" destOrd="0" parTransId="{E5CB09D4-4F32-4EB4-92DB-99B9345746CD}" sibTransId="{8DB51C7A-9A36-41EC-BEB9-0FBE7AFCB61D}"/>
    <dgm:cxn modelId="{D4B58E7F-173C-4F2E-B720-9E6A0BC02E66}" type="presParOf" srcId="{3A682E28-BDC2-4C27-B5DF-ECF1A82D3CF2}" destId="{8C99B95C-E6D6-45EC-BB64-4C4A38C430D1}" srcOrd="0" destOrd="0" presId="urn:microsoft.com/office/officeart/2005/8/layout/radial3"/>
    <dgm:cxn modelId="{AD8304F7-C2C2-4823-8FB5-011A301BA68A}" type="presParOf" srcId="{8C99B95C-E6D6-45EC-BB64-4C4A38C430D1}" destId="{1DAF12B2-7882-4C8C-8FB7-C7F80C41FC6F}" srcOrd="0" destOrd="0" presId="urn:microsoft.com/office/officeart/2005/8/layout/radial3"/>
    <dgm:cxn modelId="{0C1DC91E-CF44-41DA-B1B0-DE44DC679B00}" type="presParOf" srcId="{8C99B95C-E6D6-45EC-BB64-4C4A38C430D1}" destId="{28CB3476-CC34-4333-8813-60A8B9942AEC}" srcOrd="1" destOrd="0" presId="urn:microsoft.com/office/officeart/2005/8/layout/radial3"/>
    <dgm:cxn modelId="{01CB7EBF-C901-4AED-9E87-76A131C60D12}" type="presParOf" srcId="{8C99B95C-E6D6-45EC-BB64-4C4A38C430D1}" destId="{E56BCA45-1E0B-4B9D-A0B6-D67BF4939BEF}" srcOrd="2" destOrd="0" presId="urn:microsoft.com/office/officeart/2005/8/layout/radial3"/>
    <dgm:cxn modelId="{BE967C8B-8B49-47F2-ACB7-C587D1961035}" type="presParOf" srcId="{8C99B95C-E6D6-45EC-BB64-4C4A38C430D1}" destId="{3DA86713-19C2-4BF0-ABAA-E03F116D1074}" srcOrd="3" destOrd="0" presId="urn:microsoft.com/office/officeart/2005/8/layout/radial3"/>
    <dgm:cxn modelId="{2BA5ECB6-9B22-425E-A142-A6A1958F021D}" type="presParOf" srcId="{8C99B95C-E6D6-45EC-BB64-4C4A38C430D1}" destId="{799B6A24-4801-489C-A716-1C35CBEA71DA}" srcOrd="4" destOrd="0" presId="urn:microsoft.com/office/officeart/2005/8/layout/radial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5.xml><?xml version="1.0" encoding="utf-8"?>
<dgm:dataModel xmlns:dgm="http://schemas.openxmlformats.org/drawingml/2006/diagram" xmlns:a="http://schemas.openxmlformats.org/drawingml/2006/main">
  <dgm:ptLst>
    <dgm:pt modelId="{9605E52D-AAC8-457F-8110-B1A3E007B65D}" type="doc">
      <dgm:prSet loTypeId="urn:microsoft.com/office/officeart/2005/8/layout/radial5" loCatId="relationship" qsTypeId="urn:microsoft.com/office/officeart/2005/8/quickstyle/3d2" qsCatId="3D" csTypeId="urn:microsoft.com/office/officeart/2005/8/colors/colorful3" csCatId="colorful" phldr="1"/>
      <dgm:spPr/>
      <dgm:t>
        <a:bodyPr/>
        <a:lstStyle/>
        <a:p>
          <a:endParaRPr lang="pt-PT"/>
        </a:p>
      </dgm:t>
    </dgm:pt>
    <dgm:pt modelId="{7388F501-09B0-414F-9AE9-D32296532638}">
      <dgm:prSet phldrT="[Text]" custT="1"/>
      <dgm:spPr/>
      <dgm:t>
        <a:bodyPr/>
        <a:lstStyle/>
        <a:p>
          <a:r>
            <a:rPr lang="pt-PT" sz="1800" b="1" dirty="0" smtClean="0"/>
            <a:t>Nutrição</a:t>
          </a:r>
          <a:endParaRPr lang="pt-PT" sz="1800" b="1" dirty="0"/>
        </a:p>
      </dgm:t>
    </dgm:pt>
    <dgm:pt modelId="{B3C62BE6-FBB3-43AD-ACA0-277BB71D0D68}" type="parTrans" cxnId="{225AF8AA-2735-44DA-88AB-3A1590B5C5B7}">
      <dgm:prSet/>
      <dgm:spPr/>
      <dgm:t>
        <a:bodyPr/>
        <a:lstStyle/>
        <a:p>
          <a:endParaRPr lang="pt-PT">
            <a:solidFill>
              <a:schemeClr val="tx1"/>
            </a:solidFill>
          </a:endParaRPr>
        </a:p>
      </dgm:t>
    </dgm:pt>
    <dgm:pt modelId="{BDF85300-F022-40B7-9F26-9C0E715E2A6D}" type="sibTrans" cxnId="{225AF8AA-2735-44DA-88AB-3A1590B5C5B7}">
      <dgm:prSet/>
      <dgm:spPr/>
      <dgm:t>
        <a:bodyPr/>
        <a:lstStyle/>
        <a:p>
          <a:endParaRPr lang="pt-PT">
            <a:solidFill>
              <a:schemeClr val="tx1"/>
            </a:solidFill>
          </a:endParaRPr>
        </a:p>
      </dgm:t>
    </dgm:pt>
    <dgm:pt modelId="{F39F8E43-6595-473A-84A4-61CE03A3C36F}">
      <dgm:prSet phldrT="[Text]" custT="1"/>
      <dgm:spPr/>
      <dgm:t>
        <a:bodyPr/>
        <a:lstStyle/>
        <a:p>
          <a:r>
            <a:rPr lang="pt-PT" sz="1200" smtClean="0"/>
            <a:t>De onde vem a energia produzida durante o exercicio ?</a:t>
          </a:r>
          <a:endParaRPr lang="pt-PT" sz="1200" dirty="0"/>
        </a:p>
      </dgm:t>
    </dgm:pt>
    <dgm:pt modelId="{C86CDC58-69A2-4608-B4C8-3A2AEDA3FD75}" type="parTrans" cxnId="{FC842172-097F-434C-9F7C-4F60B89DF877}">
      <dgm:prSet/>
      <dgm:spPr/>
      <dgm:t>
        <a:bodyPr/>
        <a:lstStyle/>
        <a:p>
          <a:endParaRPr lang="pt-PT">
            <a:solidFill>
              <a:schemeClr val="tx1"/>
            </a:solidFill>
          </a:endParaRPr>
        </a:p>
      </dgm:t>
    </dgm:pt>
    <dgm:pt modelId="{3F9C1547-2F9C-48B6-A656-7C7E7D1EAD8A}" type="sibTrans" cxnId="{FC842172-097F-434C-9F7C-4F60B89DF877}">
      <dgm:prSet/>
      <dgm:spPr/>
      <dgm:t>
        <a:bodyPr/>
        <a:lstStyle/>
        <a:p>
          <a:endParaRPr lang="pt-PT">
            <a:solidFill>
              <a:schemeClr val="tx1"/>
            </a:solidFill>
          </a:endParaRPr>
        </a:p>
      </dgm:t>
    </dgm:pt>
    <dgm:pt modelId="{2BFF1E1C-758D-4595-80D3-BAABD2BD1C96}">
      <dgm:prSet phldrT="[Text]" custT="1"/>
      <dgm:spPr/>
      <dgm:t>
        <a:bodyPr/>
        <a:lstStyle/>
        <a:p>
          <a:r>
            <a:rPr lang="pt-PT" sz="1200" smtClean="0"/>
            <a:t>Quais os nutrientes mais importantes para um  Atleta</a:t>
          </a:r>
          <a:r>
            <a:rPr lang="pt-PT" sz="1100" smtClean="0"/>
            <a:t> ?</a:t>
          </a:r>
          <a:endParaRPr lang="pt-PT" sz="1100" dirty="0"/>
        </a:p>
      </dgm:t>
    </dgm:pt>
    <dgm:pt modelId="{29058F3C-45B1-4893-A893-28C431D7EF5E}" type="parTrans" cxnId="{DEF67A48-3C0A-4A1B-8D79-2A6C33E40A2A}">
      <dgm:prSet/>
      <dgm:spPr/>
      <dgm:t>
        <a:bodyPr/>
        <a:lstStyle/>
        <a:p>
          <a:endParaRPr lang="pt-PT">
            <a:solidFill>
              <a:schemeClr val="tx1"/>
            </a:solidFill>
          </a:endParaRPr>
        </a:p>
      </dgm:t>
    </dgm:pt>
    <dgm:pt modelId="{3BC21688-9007-4067-9754-DE291B166216}" type="sibTrans" cxnId="{DEF67A48-3C0A-4A1B-8D79-2A6C33E40A2A}">
      <dgm:prSet/>
      <dgm:spPr/>
      <dgm:t>
        <a:bodyPr/>
        <a:lstStyle/>
        <a:p>
          <a:endParaRPr lang="pt-PT">
            <a:solidFill>
              <a:schemeClr val="tx1"/>
            </a:solidFill>
          </a:endParaRPr>
        </a:p>
      </dgm:t>
    </dgm:pt>
    <dgm:pt modelId="{F205928F-D12D-452F-AB82-F4909DBFD247}">
      <dgm:prSet phldrT="[Text]" custT="1"/>
      <dgm:spPr/>
      <dgm:t>
        <a:bodyPr/>
        <a:lstStyle/>
        <a:p>
          <a:r>
            <a:rPr lang="pt-PT" sz="1050" dirty="0" smtClean="0"/>
            <a:t>O que deve comer antes, durante e depois do Treino e Competição?</a:t>
          </a:r>
          <a:endParaRPr lang="pt-PT" sz="1050" dirty="0"/>
        </a:p>
      </dgm:t>
    </dgm:pt>
    <dgm:pt modelId="{6D9D231A-884E-44D1-9490-EE3DA955ABA4}" type="parTrans" cxnId="{6B139A56-D776-4D7E-8B03-BCDB271989BC}">
      <dgm:prSet/>
      <dgm:spPr/>
      <dgm:t>
        <a:bodyPr/>
        <a:lstStyle/>
        <a:p>
          <a:endParaRPr lang="pt-PT">
            <a:solidFill>
              <a:schemeClr val="tx1"/>
            </a:solidFill>
          </a:endParaRPr>
        </a:p>
      </dgm:t>
    </dgm:pt>
    <dgm:pt modelId="{9D3C9473-4F3C-4CC4-A84B-5C43126546AB}" type="sibTrans" cxnId="{6B139A56-D776-4D7E-8B03-BCDB271989BC}">
      <dgm:prSet/>
      <dgm:spPr/>
      <dgm:t>
        <a:bodyPr/>
        <a:lstStyle/>
        <a:p>
          <a:endParaRPr lang="pt-PT">
            <a:solidFill>
              <a:schemeClr val="tx1"/>
            </a:solidFill>
          </a:endParaRPr>
        </a:p>
      </dgm:t>
    </dgm:pt>
    <dgm:pt modelId="{6B014691-5ABA-48A7-9B1C-A8A2FA897B7D}">
      <dgm:prSet phldrT="[Text]" custT="1"/>
      <dgm:spPr/>
      <dgm:t>
        <a:bodyPr/>
        <a:lstStyle/>
        <a:p>
          <a:r>
            <a:rPr lang="pt-PT" sz="1200" smtClean="0"/>
            <a:t>Como pode ser útil ao Atleta ?</a:t>
          </a:r>
          <a:endParaRPr lang="pt-PT" sz="1200" dirty="0"/>
        </a:p>
      </dgm:t>
    </dgm:pt>
    <dgm:pt modelId="{83A1897E-D91A-48F7-AE1D-003D6165147B}" type="parTrans" cxnId="{4DCDBDC4-DBCF-4673-8DE1-9E5732EFDD87}">
      <dgm:prSet/>
      <dgm:spPr/>
      <dgm:t>
        <a:bodyPr/>
        <a:lstStyle/>
        <a:p>
          <a:endParaRPr lang="pt-PT">
            <a:solidFill>
              <a:schemeClr val="tx1"/>
            </a:solidFill>
          </a:endParaRPr>
        </a:p>
      </dgm:t>
    </dgm:pt>
    <dgm:pt modelId="{A0C3F26E-CDE0-466A-B6C0-F6DAC5538CB2}" type="sibTrans" cxnId="{4DCDBDC4-DBCF-4673-8DE1-9E5732EFDD87}">
      <dgm:prSet/>
      <dgm:spPr/>
      <dgm:t>
        <a:bodyPr/>
        <a:lstStyle/>
        <a:p>
          <a:endParaRPr lang="pt-PT">
            <a:solidFill>
              <a:schemeClr val="tx1"/>
            </a:solidFill>
          </a:endParaRPr>
        </a:p>
      </dgm:t>
    </dgm:pt>
    <dgm:pt modelId="{D10DF8A1-9DE1-4B54-827B-44ED351E8816}">
      <dgm:prSet phldrT="[Text]" custT="1"/>
      <dgm:spPr/>
      <dgm:t>
        <a:bodyPr/>
        <a:lstStyle/>
        <a:p>
          <a:r>
            <a:rPr lang="pt-PT" sz="1200" dirty="0" smtClean="0"/>
            <a:t>O que é Nutrição Desportiva?</a:t>
          </a:r>
          <a:endParaRPr lang="pt-PT" sz="1200" dirty="0"/>
        </a:p>
      </dgm:t>
    </dgm:pt>
    <dgm:pt modelId="{EC8BA876-5E30-46EF-BB8D-9C09BDEBA931}" type="sibTrans" cxnId="{8DEA37F2-587B-4408-A0E7-B64B7307B045}">
      <dgm:prSet/>
      <dgm:spPr/>
      <dgm:t>
        <a:bodyPr/>
        <a:lstStyle/>
        <a:p>
          <a:endParaRPr lang="pt-PT">
            <a:solidFill>
              <a:schemeClr val="tx1"/>
            </a:solidFill>
          </a:endParaRPr>
        </a:p>
      </dgm:t>
    </dgm:pt>
    <dgm:pt modelId="{4D763657-0A7F-48B7-8F30-ECE06FEEC9A6}" type="parTrans" cxnId="{8DEA37F2-587B-4408-A0E7-B64B7307B045}">
      <dgm:prSet/>
      <dgm:spPr/>
      <dgm:t>
        <a:bodyPr/>
        <a:lstStyle/>
        <a:p>
          <a:endParaRPr lang="pt-PT">
            <a:solidFill>
              <a:schemeClr val="tx1"/>
            </a:solidFill>
          </a:endParaRPr>
        </a:p>
      </dgm:t>
    </dgm:pt>
    <dgm:pt modelId="{FB630BCA-E697-44DA-9038-41C9E70D859A}" type="pres">
      <dgm:prSet presAssocID="{9605E52D-AAC8-457F-8110-B1A3E007B65D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pt-PT"/>
        </a:p>
      </dgm:t>
    </dgm:pt>
    <dgm:pt modelId="{6645C317-F8B3-4CDE-9985-38612CE7E4D6}" type="pres">
      <dgm:prSet presAssocID="{7388F501-09B0-414F-9AE9-D32296532638}" presName="centerShape" presStyleLbl="node0" presStyleIdx="0" presStyleCnt="1" custScaleX="79690" custScaleY="81067" custLinFactNeighborY="-834"/>
      <dgm:spPr/>
      <dgm:t>
        <a:bodyPr/>
        <a:lstStyle/>
        <a:p>
          <a:endParaRPr lang="pt-PT"/>
        </a:p>
      </dgm:t>
    </dgm:pt>
    <dgm:pt modelId="{1A42E19A-0135-4E0F-AA33-77F4FED3AFE0}" type="pres">
      <dgm:prSet presAssocID="{4D763657-0A7F-48B7-8F30-ECE06FEEC9A6}" presName="parTrans" presStyleLbl="sibTrans2D1" presStyleIdx="0" presStyleCnt="5" custLinFactNeighborY="-38288"/>
      <dgm:spPr/>
      <dgm:t>
        <a:bodyPr/>
        <a:lstStyle/>
        <a:p>
          <a:endParaRPr lang="pt-PT"/>
        </a:p>
      </dgm:t>
    </dgm:pt>
    <dgm:pt modelId="{B81CABB6-CED5-49AA-A4E2-7EC23E0012DE}" type="pres">
      <dgm:prSet presAssocID="{4D763657-0A7F-48B7-8F30-ECE06FEEC9A6}" presName="connectorText" presStyleLbl="sibTrans2D1" presStyleIdx="0" presStyleCnt="5"/>
      <dgm:spPr/>
      <dgm:t>
        <a:bodyPr/>
        <a:lstStyle/>
        <a:p>
          <a:endParaRPr lang="pt-PT"/>
        </a:p>
      </dgm:t>
    </dgm:pt>
    <dgm:pt modelId="{46918233-4499-4AD2-A395-4EB5BC660972}" type="pres">
      <dgm:prSet presAssocID="{D10DF8A1-9DE1-4B54-827B-44ED351E8816}" presName="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C20076FB-BDE5-4FE9-9A41-3C94D6A340BC}" type="pres">
      <dgm:prSet presAssocID="{83A1897E-D91A-48F7-AE1D-003D6165147B}" presName="parTrans" presStyleLbl="sibTrans2D1" presStyleIdx="1" presStyleCnt="5" custLinFactNeighborX="31982" custLinFactNeighborY="-12601" custRadScaleRad="224431" custRadScaleInc="-2147483648"/>
      <dgm:spPr/>
      <dgm:t>
        <a:bodyPr/>
        <a:lstStyle/>
        <a:p>
          <a:endParaRPr lang="pt-PT"/>
        </a:p>
      </dgm:t>
    </dgm:pt>
    <dgm:pt modelId="{062ECFFC-28E0-42C3-85B5-62B40E723419}" type="pres">
      <dgm:prSet presAssocID="{83A1897E-D91A-48F7-AE1D-003D6165147B}" presName="connectorText" presStyleLbl="sibTrans2D1" presStyleIdx="1" presStyleCnt="5"/>
      <dgm:spPr/>
      <dgm:t>
        <a:bodyPr/>
        <a:lstStyle/>
        <a:p>
          <a:endParaRPr lang="pt-PT"/>
        </a:p>
      </dgm:t>
    </dgm:pt>
    <dgm:pt modelId="{D1CE1E55-7F60-4625-8F60-22A7BB48EB46}" type="pres">
      <dgm:prSet presAssocID="{6B014691-5ABA-48A7-9B1C-A8A2FA897B7D}" presName="node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68DF93CA-C12E-4146-91E6-5D154094DE00}" type="pres">
      <dgm:prSet presAssocID="{C86CDC58-69A2-4608-B4C8-3A2AEDA3FD75}" presName="parTrans" presStyleLbl="sibTrans2D1" presStyleIdx="2" presStyleCnt="5" custLinFactNeighborY="33412"/>
      <dgm:spPr/>
      <dgm:t>
        <a:bodyPr/>
        <a:lstStyle/>
        <a:p>
          <a:endParaRPr lang="pt-PT"/>
        </a:p>
      </dgm:t>
    </dgm:pt>
    <dgm:pt modelId="{C4DA905C-7E5E-46B5-9D24-50B07D7048F7}" type="pres">
      <dgm:prSet presAssocID="{C86CDC58-69A2-4608-B4C8-3A2AEDA3FD75}" presName="connectorText" presStyleLbl="sibTrans2D1" presStyleIdx="2" presStyleCnt="5"/>
      <dgm:spPr/>
      <dgm:t>
        <a:bodyPr/>
        <a:lstStyle/>
        <a:p>
          <a:endParaRPr lang="pt-PT"/>
        </a:p>
      </dgm:t>
    </dgm:pt>
    <dgm:pt modelId="{9287ABBE-1348-452E-9271-3E73BC7B0C94}" type="pres">
      <dgm:prSet presAssocID="{F39F8E43-6595-473A-84A4-61CE03A3C36F}" presName="node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1F4A9FF0-9C72-41F3-A235-B8D638C441D8}" type="pres">
      <dgm:prSet presAssocID="{29058F3C-45B1-4893-A893-28C431D7EF5E}" presName="parTrans" presStyleLbl="sibTrans2D1" presStyleIdx="3" presStyleCnt="5" custLinFactNeighborX="-9936" custLinFactNeighborY="33412"/>
      <dgm:spPr/>
      <dgm:t>
        <a:bodyPr/>
        <a:lstStyle/>
        <a:p>
          <a:endParaRPr lang="pt-PT"/>
        </a:p>
      </dgm:t>
    </dgm:pt>
    <dgm:pt modelId="{886DCA3D-553E-468E-90C0-F692923117CB}" type="pres">
      <dgm:prSet presAssocID="{29058F3C-45B1-4893-A893-28C431D7EF5E}" presName="connectorText" presStyleLbl="sibTrans2D1" presStyleIdx="3" presStyleCnt="5"/>
      <dgm:spPr/>
      <dgm:t>
        <a:bodyPr/>
        <a:lstStyle/>
        <a:p>
          <a:endParaRPr lang="pt-PT"/>
        </a:p>
      </dgm:t>
    </dgm:pt>
    <dgm:pt modelId="{9DE15A81-C75C-4386-9B81-65D096FA54AC}" type="pres">
      <dgm:prSet presAssocID="{2BFF1E1C-758D-4595-80D3-BAABD2BD1C96}" presName="node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0B3EF0F5-880C-4090-A6F0-7E1F7DFAA20F}" type="pres">
      <dgm:prSet presAssocID="{6D9D231A-884E-44D1-9490-EE3DA955ABA4}" presName="parTrans" presStyleLbl="sibTrans2D1" presStyleIdx="4" presStyleCnt="5" custLinFactNeighborX="-21078"/>
      <dgm:spPr/>
      <dgm:t>
        <a:bodyPr/>
        <a:lstStyle/>
        <a:p>
          <a:endParaRPr lang="pt-PT"/>
        </a:p>
      </dgm:t>
    </dgm:pt>
    <dgm:pt modelId="{B8732773-3D11-496E-AC75-52389ABF9BC4}" type="pres">
      <dgm:prSet presAssocID="{6D9D231A-884E-44D1-9490-EE3DA955ABA4}" presName="connectorText" presStyleLbl="sibTrans2D1" presStyleIdx="4" presStyleCnt="5"/>
      <dgm:spPr/>
      <dgm:t>
        <a:bodyPr/>
        <a:lstStyle/>
        <a:p>
          <a:endParaRPr lang="pt-PT"/>
        </a:p>
      </dgm:t>
    </dgm:pt>
    <dgm:pt modelId="{587FDFC0-7F33-442D-8166-B3CB950C10EB}" type="pres">
      <dgm:prSet presAssocID="{F205928F-D12D-452F-AB82-F4909DBFD247}" presName="node" presStyleLbl="node1" presStyleIdx="4" presStyleCnt="5" custScaleX="105599">
        <dgm:presLayoutVars>
          <dgm:bulletEnabled val="1"/>
        </dgm:presLayoutVars>
      </dgm:prSet>
      <dgm:spPr/>
      <dgm:t>
        <a:bodyPr/>
        <a:lstStyle/>
        <a:p>
          <a:endParaRPr lang="pt-PT"/>
        </a:p>
      </dgm:t>
    </dgm:pt>
  </dgm:ptLst>
  <dgm:cxnLst>
    <dgm:cxn modelId="{108DDFB9-E3BE-4267-931E-3FA9FC8E405C}" type="presOf" srcId="{C86CDC58-69A2-4608-B4C8-3A2AEDA3FD75}" destId="{68DF93CA-C12E-4146-91E6-5D154094DE00}" srcOrd="0" destOrd="0" presId="urn:microsoft.com/office/officeart/2005/8/layout/radial5"/>
    <dgm:cxn modelId="{1BB88C42-9C64-47E3-B9A9-D248324C5FF0}" type="presOf" srcId="{C86CDC58-69A2-4608-B4C8-3A2AEDA3FD75}" destId="{C4DA905C-7E5E-46B5-9D24-50B07D7048F7}" srcOrd="1" destOrd="0" presId="urn:microsoft.com/office/officeart/2005/8/layout/radial5"/>
    <dgm:cxn modelId="{A77D4B5C-A132-42DB-9339-5965C39BE900}" type="presOf" srcId="{29058F3C-45B1-4893-A893-28C431D7EF5E}" destId="{886DCA3D-553E-468E-90C0-F692923117CB}" srcOrd="1" destOrd="0" presId="urn:microsoft.com/office/officeart/2005/8/layout/radial5"/>
    <dgm:cxn modelId="{50620F4B-AAAD-4E9C-8090-E6E646D89819}" type="presOf" srcId="{6D9D231A-884E-44D1-9490-EE3DA955ABA4}" destId="{0B3EF0F5-880C-4090-A6F0-7E1F7DFAA20F}" srcOrd="0" destOrd="0" presId="urn:microsoft.com/office/officeart/2005/8/layout/radial5"/>
    <dgm:cxn modelId="{E60EBD18-D55B-45CC-9294-36BD514D1FE6}" type="presOf" srcId="{2BFF1E1C-758D-4595-80D3-BAABD2BD1C96}" destId="{9DE15A81-C75C-4386-9B81-65D096FA54AC}" srcOrd="0" destOrd="0" presId="urn:microsoft.com/office/officeart/2005/8/layout/radial5"/>
    <dgm:cxn modelId="{F09B3E96-739C-4D61-B550-2F8DD4488506}" type="presOf" srcId="{9605E52D-AAC8-457F-8110-B1A3E007B65D}" destId="{FB630BCA-E697-44DA-9038-41C9E70D859A}" srcOrd="0" destOrd="0" presId="urn:microsoft.com/office/officeart/2005/8/layout/radial5"/>
    <dgm:cxn modelId="{8DDB37CF-5E11-460E-87C3-1216A431A03C}" type="presOf" srcId="{F39F8E43-6595-473A-84A4-61CE03A3C36F}" destId="{9287ABBE-1348-452E-9271-3E73BC7B0C94}" srcOrd="0" destOrd="0" presId="urn:microsoft.com/office/officeart/2005/8/layout/radial5"/>
    <dgm:cxn modelId="{A907F51A-C118-4C83-A2F1-169E039C513A}" type="presOf" srcId="{4D763657-0A7F-48B7-8F30-ECE06FEEC9A6}" destId="{B81CABB6-CED5-49AA-A4E2-7EC23E0012DE}" srcOrd="1" destOrd="0" presId="urn:microsoft.com/office/officeart/2005/8/layout/radial5"/>
    <dgm:cxn modelId="{3806F03F-3682-4272-80F1-EEE06EB4924D}" type="presOf" srcId="{4D763657-0A7F-48B7-8F30-ECE06FEEC9A6}" destId="{1A42E19A-0135-4E0F-AA33-77F4FED3AFE0}" srcOrd="0" destOrd="0" presId="urn:microsoft.com/office/officeart/2005/8/layout/radial5"/>
    <dgm:cxn modelId="{225AF8AA-2735-44DA-88AB-3A1590B5C5B7}" srcId="{9605E52D-AAC8-457F-8110-B1A3E007B65D}" destId="{7388F501-09B0-414F-9AE9-D32296532638}" srcOrd="0" destOrd="0" parTransId="{B3C62BE6-FBB3-43AD-ACA0-277BB71D0D68}" sibTransId="{BDF85300-F022-40B7-9F26-9C0E715E2A6D}"/>
    <dgm:cxn modelId="{4DCDBDC4-DBCF-4673-8DE1-9E5732EFDD87}" srcId="{7388F501-09B0-414F-9AE9-D32296532638}" destId="{6B014691-5ABA-48A7-9B1C-A8A2FA897B7D}" srcOrd="1" destOrd="0" parTransId="{83A1897E-D91A-48F7-AE1D-003D6165147B}" sibTransId="{A0C3F26E-CDE0-466A-B6C0-F6DAC5538CB2}"/>
    <dgm:cxn modelId="{FC842172-097F-434C-9F7C-4F60B89DF877}" srcId="{7388F501-09B0-414F-9AE9-D32296532638}" destId="{F39F8E43-6595-473A-84A4-61CE03A3C36F}" srcOrd="2" destOrd="0" parTransId="{C86CDC58-69A2-4608-B4C8-3A2AEDA3FD75}" sibTransId="{3F9C1547-2F9C-48B6-A656-7C7E7D1EAD8A}"/>
    <dgm:cxn modelId="{B3D90074-314C-4815-98BD-CDD312AD9E4C}" type="presOf" srcId="{D10DF8A1-9DE1-4B54-827B-44ED351E8816}" destId="{46918233-4499-4AD2-A395-4EB5BC660972}" srcOrd="0" destOrd="0" presId="urn:microsoft.com/office/officeart/2005/8/layout/radial5"/>
    <dgm:cxn modelId="{DEF67A48-3C0A-4A1B-8D79-2A6C33E40A2A}" srcId="{7388F501-09B0-414F-9AE9-D32296532638}" destId="{2BFF1E1C-758D-4595-80D3-BAABD2BD1C96}" srcOrd="3" destOrd="0" parTransId="{29058F3C-45B1-4893-A893-28C431D7EF5E}" sibTransId="{3BC21688-9007-4067-9754-DE291B166216}"/>
    <dgm:cxn modelId="{8DEA37F2-587B-4408-A0E7-B64B7307B045}" srcId="{7388F501-09B0-414F-9AE9-D32296532638}" destId="{D10DF8A1-9DE1-4B54-827B-44ED351E8816}" srcOrd="0" destOrd="0" parTransId="{4D763657-0A7F-48B7-8F30-ECE06FEEC9A6}" sibTransId="{EC8BA876-5E30-46EF-BB8D-9C09BDEBA931}"/>
    <dgm:cxn modelId="{611F2F81-F28C-4BD4-9FD2-2C553FB38E0D}" type="presOf" srcId="{7388F501-09B0-414F-9AE9-D32296532638}" destId="{6645C317-F8B3-4CDE-9985-38612CE7E4D6}" srcOrd="0" destOrd="0" presId="urn:microsoft.com/office/officeart/2005/8/layout/radial5"/>
    <dgm:cxn modelId="{6B139A56-D776-4D7E-8B03-BCDB271989BC}" srcId="{7388F501-09B0-414F-9AE9-D32296532638}" destId="{F205928F-D12D-452F-AB82-F4909DBFD247}" srcOrd="4" destOrd="0" parTransId="{6D9D231A-884E-44D1-9490-EE3DA955ABA4}" sibTransId="{9D3C9473-4F3C-4CC4-A84B-5C43126546AB}"/>
    <dgm:cxn modelId="{D91CBF66-009F-4FAA-9B15-B3774152FD32}" type="presOf" srcId="{6D9D231A-884E-44D1-9490-EE3DA955ABA4}" destId="{B8732773-3D11-496E-AC75-52389ABF9BC4}" srcOrd="1" destOrd="0" presId="urn:microsoft.com/office/officeart/2005/8/layout/radial5"/>
    <dgm:cxn modelId="{F97AF861-4299-41BB-8E42-2B7C6129A745}" type="presOf" srcId="{83A1897E-D91A-48F7-AE1D-003D6165147B}" destId="{C20076FB-BDE5-4FE9-9A41-3C94D6A340BC}" srcOrd="0" destOrd="0" presId="urn:microsoft.com/office/officeart/2005/8/layout/radial5"/>
    <dgm:cxn modelId="{B24FACC3-7A27-46AB-9503-4DD2901FCF37}" type="presOf" srcId="{29058F3C-45B1-4893-A893-28C431D7EF5E}" destId="{1F4A9FF0-9C72-41F3-A235-B8D638C441D8}" srcOrd="0" destOrd="0" presId="urn:microsoft.com/office/officeart/2005/8/layout/radial5"/>
    <dgm:cxn modelId="{E9256260-ED90-4A98-B595-0FA4E8CA711C}" type="presOf" srcId="{6B014691-5ABA-48A7-9B1C-A8A2FA897B7D}" destId="{D1CE1E55-7F60-4625-8F60-22A7BB48EB46}" srcOrd="0" destOrd="0" presId="urn:microsoft.com/office/officeart/2005/8/layout/radial5"/>
    <dgm:cxn modelId="{E8BF7D84-3CBA-4FF3-B99D-3E580D5E6DBF}" type="presOf" srcId="{F205928F-D12D-452F-AB82-F4909DBFD247}" destId="{587FDFC0-7F33-442D-8166-B3CB950C10EB}" srcOrd="0" destOrd="0" presId="urn:microsoft.com/office/officeart/2005/8/layout/radial5"/>
    <dgm:cxn modelId="{783D5AA1-02F3-4005-90FA-996A0F3E44BF}" type="presOf" srcId="{83A1897E-D91A-48F7-AE1D-003D6165147B}" destId="{062ECFFC-28E0-42C3-85B5-62B40E723419}" srcOrd="1" destOrd="0" presId="urn:microsoft.com/office/officeart/2005/8/layout/radial5"/>
    <dgm:cxn modelId="{7004A543-9F9C-4D77-8FC6-B1F844B4B99E}" type="presParOf" srcId="{FB630BCA-E697-44DA-9038-41C9E70D859A}" destId="{6645C317-F8B3-4CDE-9985-38612CE7E4D6}" srcOrd="0" destOrd="0" presId="urn:microsoft.com/office/officeart/2005/8/layout/radial5"/>
    <dgm:cxn modelId="{EA68B688-DB13-476A-BAC4-77AA2EE3E09A}" type="presParOf" srcId="{FB630BCA-E697-44DA-9038-41C9E70D859A}" destId="{1A42E19A-0135-4E0F-AA33-77F4FED3AFE0}" srcOrd="1" destOrd="0" presId="urn:microsoft.com/office/officeart/2005/8/layout/radial5"/>
    <dgm:cxn modelId="{A5CFB3EE-8ACF-401E-A9B3-2232EBBE89B2}" type="presParOf" srcId="{1A42E19A-0135-4E0F-AA33-77F4FED3AFE0}" destId="{B81CABB6-CED5-49AA-A4E2-7EC23E0012DE}" srcOrd="0" destOrd="0" presId="urn:microsoft.com/office/officeart/2005/8/layout/radial5"/>
    <dgm:cxn modelId="{D90DC03D-6AFE-4DAC-B2A0-1568083DA90B}" type="presParOf" srcId="{FB630BCA-E697-44DA-9038-41C9E70D859A}" destId="{46918233-4499-4AD2-A395-4EB5BC660972}" srcOrd="2" destOrd="0" presId="urn:microsoft.com/office/officeart/2005/8/layout/radial5"/>
    <dgm:cxn modelId="{0DD29E30-2630-487D-9D12-CBE2911964F4}" type="presParOf" srcId="{FB630BCA-E697-44DA-9038-41C9E70D859A}" destId="{C20076FB-BDE5-4FE9-9A41-3C94D6A340BC}" srcOrd="3" destOrd="0" presId="urn:microsoft.com/office/officeart/2005/8/layout/radial5"/>
    <dgm:cxn modelId="{74ADFB64-6F36-4632-9347-2FD13BC14292}" type="presParOf" srcId="{C20076FB-BDE5-4FE9-9A41-3C94D6A340BC}" destId="{062ECFFC-28E0-42C3-85B5-62B40E723419}" srcOrd="0" destOrd="0" presId="urn:microsoft.com/office/officeart/2005/8/layout/radial5"/>
    <dgm:cxn modelId="{5FD0E70B-0BB8-4EF0-B746-DB0D21803A41}" type="presParOf" srcId="{FB630BCA-E697-44DA-9038-41C9E70D859A}" destId="{D1CE1E55-7F60-4625-8F60-22A7BB48EB46}" srcOrd="4" destOrd="0" presId="urn:microsoft.com/office/officeart/2005/8/layout/radial5"/>
    <dgm:cxn modelId="{73416149-9A0C-43D1-BBDA-847A76A45A9F}" type="presParOf" srcId="{FB630BCA-E697-44DA-9038-41C9E70D859A}" destId="{68DF93CA-C12E-4146-91E6-5D154094DE00}" srcOrd="5" destOrd="0" presId="urn:microsoft.com/office/officeart/2005/8/layout/radial5"/>
    <dgm:cxn modelId="{09D5D711-1C31-49A5-8602-3C453C72E037}" type="presParOf" srcId="{68DF93CA-C12E-4146-91E6-5D154094DE00}" destId="{C4DA905C-7E5E-46B5-9D24-50B07D7048F7}" srcOrd="0" destOrd="0" presId="urn:microsoft.com/office/officeart/2005/8/layout/radial5"/>
    <dgm:cxn modelId="{302047E7-4365-44DB-B12B-8557339FF306}" type="presParOf" srcId="{FB630BCA-E697-44DA-9038-41C9E70D859A}" destId="{9287ABBE-1348-452E-9271-3E73BC7B0C94}" srcOrd="6" destOrd="0" presId="urn:microsoft.com/office/officeart/2005/8/layout/radial5"/>
    <dgm:cxn modelId="{72F6B446-9A82-4C19-B939-6F012DD154C9}" type="presParOf" srcId="{FB630BCA-E697-44DA-9038-41C9E70D859A}" destId="{1F4A9FF0-9C72-41F3-A235-B8D638C441D8}" srcOrd="7" destOrd="0" presId="urn:microsoft.com/office/officeart/2005/8/layout/radial5"/>
    <dgm:cxn modelId="{9D32DC0D-EC5E-4569-A45B-933168ECD012}" type="presParOf" srcId="{1F4A9FF0-9C72-41F3-A235-B8D638C441D8}" destId="{886DCA3D-553E-468E-90C0-F692923117CB}" srcOrd="0" destOrd="0" presId="urn:microsoft.com/office/officeart/2005/8/layout/radial5"/>
    <dgm:cxn modelId="{1E01AD81-D8AA-4954-871C-2609A691DB78}" type="presParOf" srcId="{FB630BCA-E697-44DA-9038-41C9E70D859A}" destId="{9DE15A81-C75C-4386-9B81-65D096FA54AC}" srcOrd="8" destOrd="0" presId="urn:microsoft.com/office/officeart/2005/8/layout/radial5"/>
    <dgm:cxn modelId="{B8213CE6-4E4F-4564-9B3E-B5B525577AB1}" type="presParOf" srcId="{FB630BCA-E697-44DA-9038-41C9E70D859A}" destId="{0B3EF0F5-880C-4090-A6F0-7E1F7DFAA20F}" srcOrd="9" destOrd="0" presId="urn:microsoft.com/office/officeart/2005/8/layout/radial5"/>
    <dgm:cxn modelId="{240AA3E9-3D75-4577-8601-6CDD3B429128}" type="presParOf" srcId="{0B3EF0F5-880C-4090-A6F0-7E1F7DFAA20F}" destId="{B8732773-3D11-496E-AC75-52389ABF9BC4}" srcOrd="0" destOrd="0" presId="urn:microsoft.com/office/officeart/2005/8/layout/radial5"/>
    <dgm:cxn modelId="{B6568FDD-FE79-42B9-8A0D-91AB6A8E5D92}" type="presParOf" srcId="{FB630BCA-E697-44DA-9038-41C9E70D859A}" destId="{587FDFC0-7F33-442D-8166-B3CB950C10EB}" srcOrd="10" destOrd="0" presId="urn:microsoft.com/office/officeart/2005/8/layout/radial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6.xml><?xml version="1.0" encoding="utf-8"?>
<dgm:dataModel xmlns:dgm="http://schemas.openxmlformats.org/drawingml/2006/diagram" xmlns:a="http://schemas.openxmlformats.org/drawingml/2006/main">
  <dgm:ptLst>
    <dgm:pt modelId="{4AE5E669-3379-43CE-8577-D95D613D390D}" type="doc">
      <dgm:prSet loTypeId="urn:microsoft.com/office/officeart/2005/8/layout/radial6" loCatId="cycle" qsTypeId="urn:microsoft.com/office/officeart/2005/8/quickstyle/3d1" qsCatId="3D" csTypeId="urn:microsoft.com/office/officeart/2005/8/colors/colorful4" csCatId="colorful" phldr="1"/>
      <dgm:spPr/>
      <dgm:t>
        <a:bodyPr/>
        <a:lstStyle/>
        <a:p>
          <a:endParaRPr lang="pt-PT"/>
        </a:p>
      </dgm:t>
    </dgm:pt>
    <dgm:pt modelId="{E529C19F-C40B-49B6-90A7-BA6507D387FF}">
      <dgm:prSet phldrT="[Text]"/>
      <dgm:spPr/>
      <dgm:t>
        <a:bodyPr/>
        <a:lstStyle/>
        <a:p>
          <a:r>
            <a:rPr lang="pt-PT" dirty="0" smtClean="0"/>
            <a:t>Papel dos Pais no Contexto  Desportivo</a:t>
          </a:r>
          <a:endParaRPr lang="pt-PT" dirty="0"/>
        </a:p>
      </dgm:t>
    </dgm:pt>
    <dgm:pt modelId="{CAB25A8A-796A-41C2-B076-FE88B2CDCDAA}" type="parTrans" cxnId="{CC2A8E19-4917-4D5D-A019-59058DA6AF57}">
      <dgm:prSet/>
      <dgm:spPr/>
      <dgm:t>
        <a:bodyPr/>
        <a:lstStyle/>
        <a:p>
          <a:endParaRPr lang="pt-PT"/>
        </a:p>
      </dgm:t>
    </dgm:pt>
    <dgm:pt modelId="{5F41F3F5-1906-41B4-9C0C-EC2685E71595}" type="sibTrans" cxnId="{CC2A8E19-4917-4D5D-A019-59058DA6AF57}">
      <dgm:prSet/>
      <dgm:spPr/>
      <dgm:t>
        <a:bodyPr/>
        <a:lstStyle/>
        <a:p>
          <a:endParaRPr lang="pt-PT"/>
        </a:p>
      </dgm:t>
    </dgm:pt>
    <dgm:pt modelId="{D83840B5-E17C-4850-A5D0-7D6AE5958D23}">
      <dgm:prSet phldrT="[Text]"/>
      <dgm:spPr/>
      <dgm:t>
        <a:bodyPr/>
        <a:lstStyle/>
        <a:p>
          <a:r>
            <a:rPr lang="pt-PT" b="1" i="0" dirty="0" smtClean="0"/>
            <a:t>Psicologia do Desporto no Treino de Jovens</a:t>
          </a:r>
          <a:endParaRPr lang="pt-PT" dirty="0"/>
        </a:p>
      </dgm:t>
    </dgm:pt>
    <dgm:pt modelId="{1B5AF07E-1957-4D78-9929-AF255BF39C6F}" type="parTrans" cxnId="{FB6A1111-1C05-4EDE-A251-6AE592377A9A}">
      <dgm:prSet/>
      <dgm:spPr/>
      <dgm:t>
        <a:bodyPr/>
        <a:lstStyle/>
        <a:p>
          <a:endParaRPr lang="pt-PT"/>
        </a:p>
      </dgm:t>
    </dgm:pt>
    <dgm:pt modelId="{2DE9C6B3-65BE-4948-B5FA-233B3F843A2F}" type="sibTrans" cxnId="{FB6A1111-1C05-4EDE-A251-6AE592377A9A}">
      <dgm:prSet/>
      <dgm:spPr/>
      <dgm:t>
        <a:bodyPr/>
        <a:lstStyle/>
        <a:p>
          <a:endParaRPr lang="pt-PT"/>
        </a:p>
      </dgm:t>
    </dgm:pt>
    <dgm:pt modelId="{54793C87-BC08-4960-B426-26615237381A}">
      <dgm:prSet phldrT="[Text]"/>
      <dgm:spPr/>
      <dgm:t>
        <a:bodyPr/>
        <a:lstStyle/>
        <a:p>
          <a:r>
            <a:rPr lang="pt-PT" b="1" i="0" dirty="0" smtClean="0"/>
            <a:t>Tipos de Pais no Desporto</a:t>
          </a:r>
          <a:endParaRPr lang="pt-PT" dirty="0"/>
        </a:p>
      </dgm:t>
    </dgm:pt>
    <dgm:pt modelId="{23E61A93-7C2D-43FB-8EBB-1338AB2D4079}" type="parTrans" cxnId="{BF20CE8E-9919-4EF3-8281-A26C6F313868}">
      <dgm:prSet/>
      <dgm:spPr/>
      <dgm:t>
        <a:bodyPr/>
        <a:lstStyle/>
        <a:p>
          <a:endParaRPr lang="pt-PT"/>
        </a:p>
      </dgm:t>
    </dgm:pt>
    <dgm:pt modelId="{6B7A6D1F-88FF-4169-B409-6017ADFB0FD1}" type="sibTrans" cxnId="{BF20CE8E-9919-4EF3-8281-A26C6F313868}">
      <dgm:prSet/>
      <dgm:spPr/>
      <dgm:t>
        <a:bodyPr/>
        <a:lstStyle/>
        <a:p>
          <a:endParaRPr lang="pt-PT"/>
        </a:p>
      </dgm:t>
    </dgm:pt>
    <dgm:pt modelId="{CB88CA5E-12C9-44EF-BA20-6875C617006A}">
      <dgm:prSet phldrT="[Text]"/>
      <dgm:spPr/>
      <dgm:t>
        <a:bodyPr/>
        <a:lstStyle/>
        <a:p>
          <a:r>
            <a:rPr lang="pt-PT" b="1" i="0" dirty="0" smtClean="0"/>
            <a:t>Papel dos Pais</a:t>
          </a:r>
          <a:endParaRPr lang="pt-PT" dirty="0"/>
        </a:p>
      </dgm:t>
    </dgm:pt>
    <dgm:pt modelId="{5A5EA592-4894-497C-9D6F-BB961E87CCB1}" type="parTrans" cxnId="{DB16011A-9FD5-481A-9727-7F0A056420DF}">
      <dgm:prSet/>
      <dgm:spPr/>
      <dgm:t>
        <a:bodyPr/>
        <a:lstStyle/>
        <a:p>
          <a:endParaRPr lang="pt-PT"/>
        </a:p>
      </dgm:t>
    </dgm:pt>
    <dgm:pt modelId="{0D4BAE1A-1546-4340-811C-0EB28BC7A167}" type="sibTrans" cxnId="{DB16011A-9FD5-481A-9727-7F0A056420DF}">
      <dgm:prSet/>
      <dgm:spPr/>
      <dgm:t>
        <a:bodyPr/>
        <a:lstStyle/>
        <a:p>
          <a:endParaRPr lang="pt-PT"/>
        </a:p>
      </dgm:t>
    </dgm:pt>
    <dgm:pt modelId="{DDC17C8B-D5D0-4419-9C71-5E4349AAC8C7}">
      <dgm:prSet phldrT="[Text]"/>
      <dgm:spPr/>
      <dgm:t>
        <a:bodyPr/>
        <a:lstStyle/>
        <a:p>
          <a:r>
            <a:rPr lang="pt-PT" b="1" i="0" dirty="0" smtClean="0"/>
            <a:t>Intervenção dos Treinadores vs Pais e Atletas</a:t>
          </a:r>
          <a:endParaRPr lang="pt-PT" dirty="0"/>
        </a:p>
      </dgm:t>
    </dgm:pt>
    <dgm:pt modelId="{E5CB09D4-4F32-4EB4-92DB-99B9345746CD}" type="parTrans" cxnId="{3EC088B0-6AF7-4DE1-8D52-E44BD8B39CE1}">
      <dgm:prSet/>
      <dgm:spPr/>
      <dgm:t>
        <a:bodyPr/>
        <a:lstStyle/>
        <a:p>
          <a:endParaRPr lang="pt-PT"/>
        </a:p>
      </dgm:t>
    </dgm:pt>
    <dgm:pt modelId="{8DB51C7A-9A36-41EC-BEB9-0FBE7AFCB61D}" type="sibTrans" cxnId="{3EC088B0-6AF7-4DE1-8D52-E44BD8B39CE1}">
      <dgm:prSet/>
      <dgm:spPr/>
      <dgm:t>
        <a:bodyPr/>
        <a:lstStyle/>
        <a:p>
          <a:endParaRPr lang="pt-PT"/>
        </a:p>
      </dgm:t>
    </dgm:pt>
    <dgm:pt modelId="{ACC8BC3D-3D38-41DB-88D3-0419F3B9E841}" type="pres">
      <dgm:prSet presAssocID="{4AE5E669-3379-43CE-8577-D95D613D390D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pt-PT"/>
        </a:p>
      </dgm:t>
    </dgm:pt>
    <dgm:pt modelId="{34D8E97F-EAB4-42C4-9885-968D726A9BBB}" type="pres">
      <dgm:prSet presAssocID="{E529C19F-C40B-49B6-90A7-BA6507D387FF}" presName="centerShape" presStyleLbl="node0" presStyleIdx="0" presStyleCnt="1"/>
      <dgm:spPr/>
      <dgm:t>
        <a:bodyPr/>
        <a:lstStyle/>
        <a:p>
          <a:endParaRPr lang="pt-PT"/>
        </a:p>
      </dgm:t>
    </dgm:pt>
    <dgm:pt modelId="{E4BECAC9-107D-4A0C-A9C0-84CDB4D70D25}" type="pres">
      <dgm:prSet presAssocID="{D83840B5-E17C-4850-A5D0-7D6AE5958D23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2C54BF17-D10A-4128-A21A-EB7612E0BDB0}" type="pres">
      <dgm:prSet presAssocID="{D83840B5-E17C-4850-A5D0-7D6AE5958D23}" presName="dummy" presStyleCnt="0"/>
      <dgm:spPr/>
    </dgm:pt>
    <dgm:pt modelId="{097E270A-637F-4FA8-9A86-D637E64517F2}" type="pres">
      <dgm:prSet presAssocID="{2DE9C6B3-65BE-4948-B5FA-233B3F843A2F}" presName="sibTrans" presStyleLbl="sibTrans2D1" presStyleIdx="0" presStyleCnt="4"/>
      <dgm:spPr/>
      <dgm:t>
        <a:bodyPr/>
        <a:lstStyle/>
        <a:p>
          <a:endParaRPr lang="pt-PT"/>
        </a:p>
      </dgm:t>
    </dgm:pt>
    <dgm:pt modelId="{9B6ABC72-2855-45D7-9DB4-E89A7BF2164D}" type="pres">
      <dgm:prSet presAssocID="{54793C87-BC08-4960-B426-26615237381A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8C4A1DB4-23B5-4E7E-8F82-29D32A263648}" type="pres">
      <dgm:prSet presAssocID="{54793C87-BC08-4960-B426-26615237381A}" presName="dummy" presStyleCnt="0"/>
      <dgm:spPr/>
    </dgm:pt>
    <dgm:pt modelId="{51B41609-8FC5-44CA-B6D3-91F4746BAB46}" type="pres">
      <dgm:prSet presAssocID="{6B7A6D1F-88FF-4169-B409-6017ADFB0FD1}" presName="sibTrans" presStyleLbl="sibTrans2D1" presStyleIdx="1" presStyleCnt="4"/>
      <dgm:spPr/>
      <dgm:t>
        <a:bodyPr/>
        <a:lstStyle/>
        <a:p>
          <a:endParaRPr lang="pt-PT"/>
        </a:p>
      </dgm:t>
    </dgm:pt>
    <dgm:pt modelId="{A5AC4F63-2673-4D9C-BDD7-1D3C69337710}" type="pres">
      <dgm:prSet presAssocID="{CB88CA5E-12C9-44EF-BA20-6875C617006A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8734C91D-C60C-4286-B031-1B82F6BB59DD}" type="pres">
      <dgm:prSet presAssocID="{CB88CA5E-12C9-44EF-BA20-6875C617006A}" presName="dummy" presStyleCnt="0"/>
      <dgm:spPr/>
    </dgm:pt>
    <dgm:pt modelId="{19ED5542-BC36-4E34-88B4-9019A6A0591C}" type="pres">
      <dgm:prSet presAssocID="{0D4BAE1A-1546-4340-811C-0EB28BC7A167}" presName="sibTrans" presStyleLbl="sibTrans2D1" presStyleIdx="2" presStyleCnt="4"/>
      <dgm:spPr/>
      <dgm:t>
        <a:bodyPr/>
        <a:lstStyle/>
        <a:p>
          <a:endParaRPr lang="pt-PT"/>
        </a:p>
      </dgm:t>
    </dgm:pt>
    <dgm:pt modelId="{0694F1B2-AD84-45F1-BB29-F5E498DCBA0C}" type="pres">
      <dgm:prSet presAssocID="{DDC17C8B-D5D0-4419-9C71-5E4349AAC8C7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0E3C32A1-B9D0-4BE2-9793-28F2A4FA8E23}" type="pres">
      <dgm:prSet presAssocID="{DDC17C8B-D5D0-4419-9C71-5E4349AAC8C7}" presName="dummy" presStyleCnt="0"/>
      <dgm:spPr/>
    </dgm:pt>
    <dgm:pt modelId="{34F0D661-BDB6-4B5A-AD7A-E19A47A0DB0F}" type="pres">
      <dgm:prSet presAssocID="{8DB51C7A-9A36-41EC-BEB9-0FBE7AFCB61D}" presName="sibTrans" presStyleLbl="sibTrans2D1" presStyleIdx="3" presStyleCnt="4"/>
      <dgm:spPr/>
      <dgm:t>
        <a:bodyPr/>
        <a:lstStyle/>
        <a:p>
          <a:endParaRPr lang="pt-PT"/>
        </a:p>
      </dgm:t>
    </dgm:pt>
  </dgm:ptLst>
  <dgm:cxnLst>
    <dgm:cxn modelId="{998443B9-8B42-406D-AAA5-C7D2C680CA9B}" type="presOf" srcId="{D83840B5-E17C-4850-A5D0-7D6AE5958D23}" destId="{E4BECAC9-107D-4A0C-A9C0-84CDB4D70D25}" srcOrd="0" destOrd="0" presId="urn:microsoft.com/office/officeart/2005/8/layout/radial6"/>
    <dgm:cxn modelId="{3EC088B0-6AF7-4DE1-8D52-E44BD8B39CE1}" srcId="{E529C19F-C40B-49B6-90A7-BA6507D387FF}" destId="{DDC17C8B-D5D0-4419-9C71-5E4349AAC8C7}" srcOrd="3" destOrd="0" parTransId="{E5CB09D4-4F32-4EB4-92DB-99B9345746CD}" sibTransId="{8DB51C7A-9A36-41EC-BEB9-0FBE7AFCB61D}"/>
    <dgm:cxn modelId="{BF20CE8E-9919-4EF3-8281-A26C6F313868}" srcId="{E529C19F-C40B-49B6-90A7-BA6507D387FF}" destId="{54793C87-BC08-4960-B426-26615237381A}" srcOrd="1" destOrd="0" parTransId="{23E61A93-7C2D-43FB-8EBB-1338AB2D4079}" sibTransId="{6B7A6D1F-88FF-4169-B409-6017ADFB0FD1}"/>
    <dgm:cxn modelId="{5E478EF3-4AB7-4A35-BE49-BDAC16ADD1C7}" type="presOf" srcId="{E529C19F-C40B-49B6-90A7-BA6507D387FF}" destId="{34D8E97F-EAB4-42C4-9885-968D726A9BBB}" srcOrd="0" destOrd="0" presId="urn:microsoft.com/office/officeart/2005/8/layout/radial6"/>
    <dgm:cxn modelId="{0390C1BE-40B4-49FC-B609-F547514DC88F}" type="presOf" srcId="{DDC17C8B-D5D0-4419-9C71-5E4349AAC8C7}" destId="{0694F1B2-AD84-45F1-BB29-F5E498DCBA0C}" srcOrd="0" destOrd="0" presId="urn:microsoft.com/office/officeart/2005/8/layout/radial6"/>
    <dgm:cxn modelId="{6BEF93D0-BBE2-4811-AAD6-B8A9F64D9852}" type="presOf" srcId="{4AE5E669-3379-43CE-8577-D95D613D390D}" destId="{ACC8BC3D-3D38-41DB-88D3-0419F3B9E841}" srcOrd="0" destOrd="0" presId="urn:microsoft.com/office/officeart/2005/8/layout/radial6"/>
    <dgm:cxn modelId="{A251F2B6-433D-4405-9394-C5ED18EBDF45}" type="presOf" srcId="{54793C87-BC08-4960-B426-26615237381A}" destId="{9B6ABC72-2855-45D7-9DB4-E89A7BF2164D}" srcOrd="0" destOrd="0" presId="urn:microsoft.com/office/officeart/2005/8/layout/radial6"/>
    <dgm:cxn modelId="{084236C1-6931-4C48-8605-03FDD94FFBA5}" type="presOf" srcId="{6B7A6D1F-88FF-4169-B409-6017ADFB0FD1}" destId="{51B41609-8FC5-44CA-B6D3-91F4746BAB46}" srcOrd="0" destOrd="0" presId="urn:microsoft.com/office/officeart/2005/8/layout/radial6"/>
    <dgm:cxn modelId="{ECEC58F5-5D85-4B99-9E92-0EA048A3D996}" type="presOf" srcId="{2DE9C6B3-65BE-4948-B5FA-233B3F843A2F}" destId="{097E270A-637F-4FA8-9A86-D637E64517F2}" srcOrd="0" destOrd="0" presId="urn:microsoft.com/office/officeart/2005/8/layout/radial6"/>
    <dgm:cxn modelId="{FB6A1111-1C05-4EDE-A251-6AE592377A9A}" srcId="{E529C19F-C40B-49B6-90A7-BA6507D387FF}" destId="{D83840B5-E17C-4850-A5D0-7D6AE5958D23}" srcOrd="0" destOrd="0" parTransId="{1B5AF07E-1957-4D78-9929-AF255BF39C6F}" sibTransId="{2DE9C6B3-65BE-4948-B5FA-233B3F843A2F}"/>
    <dgm:cxn modelId="{25392154-55AB-4F72-9DC8-623115056C26}" type="presOf" srcId="{0D4BAE1A-1546-4340-811C-0EB28BC7A167}" destId="{19ED5542-BC36-4E34-88B4-9019A6A0591C}" srcOrd="0" destOrd="0" presId="urn:microsoft.com/office/officeart/2005/8/layout/radial6"/>
    <dgm:cxn modelId="{DB16011A-9FD5-481A-9727-7F0A056420DF}" srcId="{E529C19F-C40B-49B6-90A7-BA6507D387FF}" destId="{CB88CA5E-12C9-44EF-BA20-6875C617006A}" srcOrd="2" destOrd="0" parTransId="{5A5EA592-4894-497C-9D6F-BB961E87CCB1}" sibTransId="{0D4BAE1A-1546-4340-811C-0EB28BC7A167}"/>
    <dgm:cxn modelId="{A43E58F5-1FE7-42DD-BD2A-C177F2D003D5}" type="presOf" srcId="{CB88CA5E-12C9-44EF-BA20-6875C617006A}" destId="{A5AC4F63-2673-4D9C-BDD7-1D3C69337710}" srcOrd="0" destOrd="0" presId="urn:microsoft.com/office/officeart/2005/8/layout/radial6"/>
    <dgm:cxn modelId="{CC2A8E19-4917-4D5D-A019-59058DA6AF57}" srcId="{4AE5E669-3379-43CE-8577-D95D613D390D}" destId="{E529C19F-C40B-49B6-90A7-BA6507D387FF}" srcOrd="0" destOrd="0" parTransId="{CAB25A8A-796A-41C2-B076-FE88B2CDCDAA}" sibTransId="{5F41F3F5-1906-41B4-9C0C-EC2685E71595}"/>
    <dgm:cxn modelId="{73BF4D5E-787C-41B0-8157-1E526CDE7B3F}" type="presOf" srcId="{8DB51C7A-9A36-41EC-BEB9-0FBE7AFCB61D}" destId="{34F0D661-BDB6-4B5A-AD7A-E19A47A0DB0F}" srcOrd="0" destOrd="0" presId="urn:microsoft.com/office/officeart/2005/8/layout/radial6"/>
    <dgm:cxn modelId="{CA7444D7-9028-4484-9560-E2B56F9E9B37}" type="presParOf" srcId="{ACC8BC3D-3D38-41DB-88D3-0419F3B9E841}" destId="{34D8E97F-EAB4-42C4-9885-968D726A9BBB}" srcOrd="0" destOrd="0" presId="urn:microsoft.com/office/officeart/2005/8/layout/radial6"/>
    <dgm:cxn modelId="{97F44055-3A70-4E5B-BC06-657730783AE6}" type="presParOf" srcId="{ACC8BC3D-3D38-41DB-88D3-0419F3B9E841}" destId="{E4BECAC9-107D-4A0C-A9C0-84CDB4D70D25}" srcOrd="1" destOrd="0" presId="urn:microsoft.com/office/officeart/2005/8/layout/radial6"/>
    <dgm:cxn modelId="{016A9694-9EA1-4AC3-AD22-36B72F9755D6}" type="presParOf" srcId="{ACC8BC3D-3D38-41DB-88D3-0419F3B9E841}" destId="{2C54BF17-D10A-4128-A21A-EB7612E0BDB0}" srcOrd="2" destOrd="0" presId="urn:microsoft.com/office/officeart/2005/8/layout/radial6"/>
    <dgm:cxn modelId="{EE0896EC-7DA7-4BA9-A34E-30B2B8F5B298}" type="presParOf" srcId="{ACC8BC3D-3D38-41DB-88D3-0419F3B9E841}" destId="{097E270A-637F-4FA8-9A86-D637E64517F2}" srcOrd="3" destOrd="0" presId="urn:microsoft.com/office/officeart/2005/8/layout/radial6"/>
    <dgm:cxn modelId="{34CD509F-61EE-4847-8E4A-E8F69AD2ED59}" type="presParOf" srcId="{ACC8BC3D-3D38-41DB-88D3-0419F3B9E841}" destId="{9B6ABC72-2855-45D7-9DB4-E89A7BF2164D}" srcOrd="4" destOrd="0" presId="urn:microsoft.com/office/officeart/2005/8/layout/radial6"/>
    <dgm:cxn modelId="{838C9874-9ED4-4D8C-A0A5-8B2A4714C92D}" type="presParOf" srcId="{ACC8BC3D-3D38-41DB-88D3-0419F3B9E841}" destId="{8C4A1DB4-23B5-4E7E-8F82-29D32A263648}" srcOrd="5" destOrd="0" presId="urn:microsoft.com/office/officeart/2005/8/layout/radial6"/>
    <dgm:cxn modelId="{4DEB4734-002F-4FB3-8F1E-3D3F359D934B}" type="presParOf" srcId="{ACC8BC3D-3D38-41DB-88D3-0419F3B9E841}" destId="{51B41609-8FC5-44CA-B6D3-91F4746BAB46}" srcOrd="6" destOrd="0" presId="urn:microsoft.com/office/officeart/2005/8/layout/radial6"/>
    <dgm:cxn modelId="{D0F9FECE-61A9-4923-ADEE-48A3136EAE2C}" type="presParOf" srcId="{ACC8BC3D-3D38-41DB-88D3-0419F3B9E841}" destId="{A5AC4F63-2673-4D9C-BDD7-1D3C69337710}" srcOrd="7" destOrd="0" presId="urn:microsoft.com/office/officeart/2005/8/layout/radial6"/>
    <dgm:cxn modelId="{3D623F8F-A519-47EC-91E0-D74427AD88C1}" type="presParOf" srcId="{ACC8BC3D-3D38-41DB-88D3-0419F3B9E841}" destId="{8734C91D-C60C-4286-B031-1B82F6BB59DD}" srcOrd="8" destOrd="0" presId="urn:microsoft.com/office/officeart/2005/8/layout/radial6"/>
    <dgm:cxn modelId="{73F6083B-51E9-493E-AFF8-D83D113E3142}" type="presParOf" srcId="{ACC8BC3D-3D38-41DB-88D3-0419F3B9E841}" destId="{19ED5542-BC36-4E34-88B4-9019A6A0591C}" srcOrd="9" destOrd="0" presId="urn:microsoft.com/office/officeart/2005/8/layout/radial6"/>
    <dgm:cxn modelId="{F9BC1ED3-EE16-4AB8-AC1C-BC14409B5064}" type="presParOf" srcId="{ACC8BC3D-3D38-41DB-88D3-0419F3B9E841}" destId="{0694F1B2-AD84-45F1-BB29-F5E498DCBA0C}" srcOrd="10" destOrd="0" presId="urn:microsoft.com/office/officeart/2005/8/layout/radial6"/>
    <dgm:cxn modelId="{E91495D7-E339-4708-B97F-014D6291F0B1}" type="presParOf" srcId="{ACC8BC3D-3D38-41DB-88D3-0419F3B9E841}" destId="{0E3C32A1-B9D0-4BE2-9793-28F2A4FA8E23}" srcOrd="11" destOrd="0" presId="urn:microsoft.com/office/officeart/2005/8/layout/radial6"/>
    <dgm:cxn modelId="{1A828F5C-2688-4423-B90A-EC4A94B2675F}" type="presParOf" srcId="{ACC8BC3D-3D38-41DB-88D3-0419F3B9E841}" destId="{34F0D661-BDB6-4B5A-AD7A-E19A47A0DB0F}" srcOrd="12" destOrd="0" presId="urn:microsoft.com/office/officeart/2005/8/layout/radial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7.xml><?xml version="1.0" encoding="utf-8"?>
<dgm:dataModel xmlns:dgm="http://schemas.openxmlformats.org/drawingml/2006/diagram" xmlns:a="http://schemas.openxmlformats.org/drawingml/2006/main">
  <dgm:ptLst>
    <dgm:pt modelId="{E753D8ED-A8DC-4BE5-B07E-A2017D76ACB6}" type="doc">
      <dgm:prSet loTypeId="urn:microsoft.com/office/officeart/2005/8/layout/chevron1" loCatId="process" qsTypeId="urn:microsoft.com/office/officeart/2005/8/quickstyle/simple3" qsCatId="simple" csTypeId="urn:microsoft.com/office/officeart/2005/8/colors/accent1_2" csCatId="accent1" phldr="1"/>
      <dgm:spPr/>
    </dgm:pt>
    <dgm:pt modelId="{75D27B86-085F-46D8-B8D6-AB51133A8177}">
      <dgm:prSet phldrT="[Text]"/>
      <dgm:spPr/>
      <dgm:t>
        <a:bodyPr/>
        <a:lstStyle/>
        <a:p>
          <a:r>
            <a:rPr lang="pt-PT" dirty="0" smtClean="0"/>
            <a:t>Definir as necessidades da Formação</a:t>
          </a:r>
          <a:endParaRPr lang="pt-PT" dirty="0"/>
        </a:p>
      </dgm:t>
    </dgm:pt>
    <dgm:pt modelId="{C61E424F-822F-4507-A3C6-521311956806}" type="parTrans" cxnId="{DEC9B3C5-59CA-4E37-B450-2398FB7E4142}">
      <dgm:prSet/>
      <dgm:spPr/>
      <dgm:t>
        <a:bodyPr/>
        <a:lstStyle/>
        <a:p>
          <a:endParaRPr lang="pt-PT"/>
        </a:p>
      </dgm:t>
    </dgm:pt>
    <dgm:pt modelId="{B6861113-7852-4EE0-B6E5-E7C2FAF9FE3B}" type="sibTrans" cxnId="{DEC9B3C5-59CA-4E37-B450-2398FB7E4142}">
      <dgm:prSet/>
      <dgm:spPr/>
      <dgm:t>
        <a:bodyPr/>
        <a:lstStyle/>
        <a:p>
          <a:endParaRPr lang="pt-PT"/>
        </a:p>
      </dgm:t>
    </dgm:pt>
    <dgm:pt modelId="{CAF2F24E-AC77-4FA7-9FC4-980691E81872}">
      <dgm:prSet phldrT="[Text]"/>
      <dgm:spPr/>
      <dgm:t>
        <a:bodyPr/>
        <a:lstStyle/>
        <a:p>
          <a:r>
            <a:rPr lang="pt-PT" dirty="0" smtClean="0"/>
            <a:t>Realizar a Formação</a:t>
          </a:r>
          <a:endParaRPr lang="pt-PT" dirty="0"/>
        </a:p>
      </dgm:t>
    </dgm:pt>
    <dgm:pt modelId="{363FF8C8-1DC2-4388-8F39-E8C0CAFF00AF}" type="parTrans" cxnId="{1152B522-3622-4E62-8077-F1F55844D6AE}">
      <dgm:prSet/>
      <dgm:spPr/>
      <dgm:t>
        <a:bodyPr/>
        <a:lstStyle/>
        <a:p>
          <a:endParaRPr lang="pt-PT"/>
        </a:p>
      </dgm:t>
    </dgm:pt>
    <dgm:pt modelId="{58F74A69-A46E-4B3D-A87D-B6E66E699F5E}" type="sibTrans" cxnId="{1152B522-3622-4E62-8077-F1F55844D6AE}">
      <dgm:prSet/>
      <dgm:spPr/>
      <dgm:t>
        <a:bodyPr/>
        <a:lstStyle/>
        <a:p>
          <a:endParaRPr lang="pt-PT"/>
        </a:p>
      </dgm:t>
    </dgm:pt>
    <dgm:pt modelId="{5E105BB9-CF4B-446B-98DA-24F69240749A}">
      <dgm:prSet phldrT="[Text]"/>
      <dgm:spPr/>
      <dgm:t>
        <a:bodyPr/>
        <a:lstStyle/>
        <a:p>
          <a:r>
            <a:rPr lang="pt-PT" dirty="0" smtClean="0"/>
            <a:t>Avaliar os Resultados da Formação</a:t>
          </a:r>
          <a:endParaRPr lang="pt-PT" dirty="0"/>
        </a:p>
      </dgm:t>
    </dgm:pt>
    <dgm:pt modelId="{B5215E81-AEC0-4BA7-8D07-DB4EFADC7823}" type="parTrans" cxnId="{D4FDE06D-D18D-4CD3-BDF3-967224046F24}">
      <dgm:prSet/>
      <dgm:spPr/>
      <dgm:t>
        <a:bodyPr/>
        <a:lstStyle/>
        <a:p>
          <a:endParaRPr lang="pt-PT"/>
        </a:p>
      </dgm:t>
    </dgm:pt>
    <dgm:pt modelId="{D1EA447D-6527-49DA-8AC6-6E884B682665}" type="sibTrans" cxnId="{D4FDE06D-D18D-4CD3-BDF3-967224046F24}">
      <dgm:prSet/>
      <dgm:spPr/>
      <dgm:t>
        <a:bodyPr/>
        <a:lstStyle/>
        <a:p>
          <a:endParaRPr lang="pt-PT"/>
        </a:p>
      </dgm:t>
    </dgm:pt>
    <dgm:pt modelId="{EE250926-DFE7-49F1-8521-8456BC9FAE39}">
      <dgm:prSet/>
      <dgm:spPr/>
      <dgm:t>
        <a:bodyPr/>
        <a:lstStyle/>
        <a:p>
          <a:r>
            <a:rPr lang="pt-PT" dirty="0" smtClean="0"/>
            <a:t>Conceber e Planear a Formação</a:t>
          </a:r>
          <a:endParaRPr lang="pt-PT" dirty="0"/>
        </a:p>
      </dgm:t>
    </dgm:pt>
    <dgm:pt modelId="{0B7CF9F9-36B5-44EB-BA90-2AF4B7CD8BE6}" type="parTrans" cxnId="{04F8EFC7-EF7B-43F7-B9F4-AE546BE4DDCA}">
      <dgm:prSet/>
      <dgm:spPr/>
      <dgm:t>
        <a:bodyPr/>
        <a:lstStyle/>
        <a:p>
          <a:endParaRPr lang="pt-PT"/>
        </a:p>
      </dgm:t>
    </dgm:pt>
    <dgm:pt modelId="{1BC0A0D1-FC0D-4599-8817-5B3FE24A443E}" type="sibTrans" cxnId="{04F8EFC7-EF7B-43F7-B9F4-AE546BE4DDCA}">
      <dgm:prSet/>
      <dgm:spPr/>
      <dgm:t>
        <a:bodyPr/>
        <a:lstStyle/>
        <a:p>
          <a:endParaRPr lang="pt-PT"/>
        </a:p>
      </dgm:t>
    </dgm:pt>
    <dgm:pt modelId="{D92EA70A-4905-4A5D-82D2-2BD757977EF4}" type="pres">
      <dgm:prSet presAssocID="{E753D8ED-A8DC-4BE5-B07E-A2017D76ACB6}" presName="Name0" presStyleCnt="0">
        <dgm:presLayoutVars>
          <dgm:dir/>
          <dgm:animLvl val="lvl"/>
          <dgm:resizeHandles val="exact"/>
        </dgm:presLayoutVars>
      </dgm:prSet>
      <dgm:spPr/>
    </dgm:pt>
    <dgm:pt modelId="{C7798C09-3C5F-4DDC-8C6C-1777BD89788F}" type="pres">
      <dgm:prSet presAssocID="{75D27B86-085F-46D8-B8D6-AB51133A8177}" presName="parTxOnly" presStyleLbl="node1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80E5C7E7-C5F0-4A60-9938-85DE052213F3}" type="pres">
      <dgm:prSet presAssocID="{B6861113-7852-4EE0-B6E5-E7C2FAF9FE3B}" presName="parTxOnlySpace" presStyleCnt="0"/>
      <dgm:spPr/>
    </dgm:pt>
    <dgm:pt modelId="{23A6E755-3EDC-47D2-8EF8-CA49D3A05EDF}" type="pres">
      <dgm:prSet presAssocID="{EE250926-DFE7-49F1-8521-8456BC9FAE39}" presName="parTxOnly" presStyleLbl="node1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B0232803-75CE-4352-ADA1-5ECFAFAC6A77}" type="pres">
      <dgm:prSet presAssocID="{1BC0A0D1-FC0D-4599-8817-5B3FE24A443E}" presName="parTxOnlySpace" presStyleCnt="0"/>
      <dgm:spPr/>
    </dgm:pt>
    <dgm:pt modelId="{4A5BC7B5-D8F8-4C3F-8534-DC46EBE9544F}" type="pres">
      <dgm:prSet presAssocID="{CAF2F24E-AC77-4FA7-9FC4-980691E81872}" presName="parTxOnly" presStyleLbl="node1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2D566E01-C285-4CA6-B3F0-A42E64084841}" type="pres">
      <dgm:prSet presAssocID="{58F74A69-A46E-4B3D-A87D-B6E66E699F5E}" presName="parTxOnlySpace" presStyleCnt="0"/>
      <dgm:spPr/>
    </dgm:pt>
    <dgm:pt modelId="{F57AFB73-8BDB-46C8-B619-06C15758BAB0}" type="pres">
      <dgm:prSet presAssocID="{5E105BB9-CF4B-446B-98DA-24F69240749A}" presName="parTxOnly" presStyleLbl="node1" presStyleIdx="3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pt-PT"/>
        </a:p>
      </dgm:t>
    </dgm:pt>
  </dgm:ptLst>
  <dgm:cxnLst>
    <dgm:cxn modelId="{81964980-A920-48E8-AB81-25FB03C38053}" type="presOf" srcId="{CAF2F24E-AC77-4FA7-9FC4-980691E81872}" destId="{4A5BC7B5-D8F8-4C3F-8534-DC46EBE9544F}" srcOrd="0" destOrd="0" presId="urn:microsoft.com/office/officeart/2005/8/layout/chevron1"/>
    <dgm:cxn modelId="{04F8EFC7-EF7B-43F7-B9F4-AE546BE4DDCA}" srcId="{E753D8ED-A8DC-4BE5-B07E-A2017D76ACB6}" destId="{EE250926-DFE7-49F1-8521-8456BC9FAE39}" srcOrd="1" destOrd="0" parTransId="{0B7CF9F9-36B5-44EB-BA90-2AF4B7CD8BE6}" sibTransId="{1BC0A0D1-FC0D-4599-8817-5B3FE24A443E}"/>
    <dgm:cxn modelId="{EF6E1A76-9E03-49FC-AD3A-81095CA7556C}" type="presOf" srcId="{5E105BB9-CF4B-446B-98DA-24F69240749A}" destId="{F57AFB73-8BDB-46C8-B619-06C15758BAB0}" srcOrd="0" destOrd="0" presId="urn:microsoft.com/office/officeart/2005/8/layout/chevron1"/>
    <dgm:cxn modelId="{DEC9B3C5-59CA-4E37-B450-2398FB7E4142}" srcId="{E753D8ED-A8DC-4BE5-B07E-A2017D76ACB6}" destId="{75D27B86-085F-46D8-B8D6-AB51133A8177}" srcOrd="0" destOrd="0" parTransId="{C61E424F-822F-4507-A3C6-521311956806}" sibTransId="{B6861113-7852-4EE0-B6E5-E7C2FAF9FE3B}"/>
    <dgm:cxn modelId="{1152B522-3622-4E62-8077-F1F55844D6AE}" srcId="{E753D8ED-A8DC-4BE5-B07E-A2017D76ACB6}" destId="{CAF2F24E-AC77-4FA7-9FC4-980691E81872}" srcOrd="2" destOrd="0" parTransId="{363FF8C8-1DC2-4388-8F39-E8C0CAFF00AF}" sibTransId="{58F74A69-A46E-4B3D-A87D-B6E66E699F5E}"/>
    <dgm:cxn modelId="{D4FDE06D-D18D-4CD3-BDF3-967224046F24}" srcId="{E753D8ED-A8DC-4BE5-B07E-A2017D76ACB6}" destId="{5E105BB9-CF4B-446B-98DA-24F69240749A}" srcOrd="3" destOrd="0" parTransId="{B5215E81-AEC0-4BA7-8D07-DB4EFADC7823}" sibTransId="{D1EA447D-6527-49DA-8AC6-6E884B682665}"/>
    <dgm:cxn modelId="{639B4136-2765-4A14-A790-3A8266F6DB8B}" type="presOf" srcId="{E753D8ED-A8DC-4BE5-B07E-A2017D76ACB6}" destId="{D92EA70A-4905-4A5D-82D2-2BD757977EF4}" srcOrd="0" destOrd="0" presId="urn:microsoft.com/office/officeart/2005/8/layout/chevron1"/>
    <dgm:cxn modelId="{12BC96B0-F299-4042-98F8-B9630A8FB9DC}" type="presOf" srcId="{EE250926-DFE7-49F1-8521-8456BC9FAE39}" destId="{23A6E755-3EDC-47D2-8EF8-CA49D3A05EDF}" srcOrd="0" destOrd="0" presId="urn:microsoft.com/office/officeart/2005/8/layout/chevron1"/>
    <dgm:cxn modelId="{8959C946-DC04-4C5D-9508-5DD36A11BB0A}" type="presOf" srcId="{75D27B86-085F-46D8-B8D6-AB51133A8177}" destId="{C7798C09-3C5F-4DDC-8C6C-1777BD89788F}" srcOrd="0" destOrd="0" presId="urn:microsoft.com/office/officeart/2005/8/layout/chevron1"/>
    <dgm:cxn modelId="{545E497B-C13F-4099-AA62-113127833EC4}" type="presParOf" srcId="{D92EA70A-4905-4A5D-82D2-2BD757977EF4}" destId="{C7798C09-3C5F-4DDC-8C6C-1777BD89788F}" srcOrd="0" destOrd="0" presId="urn:microsoft.com/office/officeart/2005/8/layout/chevron1"/>
    <dgm:cxn modelId="{C2956A94-225D-46FD-B9BD-1543AFAF1149}" type="presParOf" srcId="{D92EA70A-4905-4A5D-82D2-2BD757977EF4}" destId="{80E5C7E7-C5F0-4A60-9938-85DE052213F3}" srcOrd="1" destOrd="0" presId="urn:microsoft.com/office/officeart/2005/8/layout/chevron1"/>
    <dgm:cxn modelId="{E0E509C0-4049-4AE9-8358-A99A1E4C797B}" type="presParOf" srcId="{D92EA70A-4905-4A5D-82D2-2BD757977EF4}" destId="{23A6E755-3EDC-47D2-8EF8-CA49D3A05EDF}" srcOrd="2" destOrd="0" presId="urn:microsoft.com/office/officeart/2005/8/layout/chevron1"/>
    <dgm:cxn modelId="{1989DEC6-1956-4683-ABBA-97E6A1E1C399}" type="presParOf" srcId="{D92EA70A-4905-4A5D-82D2-2BD757977EF4}" destId="{B0232803-75CE-4352-ADA1-5ECFAFAC6A77}" srcOrd="3" destOrd="0" presId="urn:microsoft.com/office/officeart/2005/8/layout/chevron1"/>
    <dgm:cxn modelId="{560B1A66-1832-4436-B5D5-A1B621C3F5FB}" type="presParOf" srcId="{D92EA70A-4905-4A5D-82D2-2BD757977EF4}" destId="{4A5BC7B5-D8F8-4C3F-8534-DC46EBE9544F}" srcOrd="4" destOrd="0" presId="urn:microsoft.com/office/officeart/2005/8/layout/chevron1"/>
    <dgm:cxn modelId="{2B494F72-EFB1-4036-898F-7D1B11ECDF29}" type="presParOf" srcId="{D92EA70A-4905-4A5D-82D2-2BD757977EF4}" destId="{2D566E01-C285-4CA6-B3F0-A42E64084841}" srcOrd="5" destOrd="0" presId="urn:microsoft.com/office/officeart/2005/8/layout/chevron1"/>
    <dgm:cxn modelId="{418F76A0-D304-4DF1-8F5A-4766060A4450}" type="presParOf" srcId="{D92EA70A-4905-4A5D-82D2-2BD757977EF4}" destId="{F57AFB73-8BDB-46C8-B619-06C15758BAB0}" srcOrd="6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8.xml><?xml version="1.0" encoding="utf-8"?>
<dgm:dataModel xmlns:dgm="http://schemas.openxmlformats.org/drawingml/2006/diagram" xmlns:a="http://schemas.openxmlformats.org/drawingml/2006/main">
  <dgm:ptLst>
    <dgm:pt modelId="{7CCB243C-4FAD-4A89-AD48-253D6F9DF7B8}" type="doc">
      <dgm:prSet loTypeId="urn:microsoft.com/office/officeart/2005/8/layout/hList1" loCatId="list" qsTypeId="urn:microsoft.com/office/officeart/2005/8/quickstyle/simple5" qsCatId="simple" csTypeId="urn:microsoft.com/office/officeart/2005/8/colors/colorful1" csCatId="colorful" phldr="1"/>
      <dgm:spPr/>
      <dgm:t>
        <a:bodyPr/>
        <a:lstStyle/>
        <a:p>
          <a:endParaRPr lang="pt-PT"/>
        </a:p>
      </dgm:t>
    </dgm:pt>
    <dgm:pt modelId="{9B132589-FB4D-440F-81D3-9759FBFDFACF}">
      <dgm:prSet phldrT="[Text]"/>
      <dgm:spPr/>
      <dgm:t>
        <a:bodyPr/>
        <a:lstStyle/>
        <a:p>
          <a:r>
            <a:rPr lang="pt-PT" dirty="0" smtClean="0"/>
            <a:t>Escolar</a:t>
          </a:r>
          <a:endParaRPr lang="pt-PT" dirty="0"/>
        </a:p>
      </dgm:t>
    </dgm:pt>
    <dgm:pt modelId="{EE15839E-8829-4E99-9F97-72CDAE94FEEA}" type="parTrans" cxnId="{B6A528F5-16FF-4E4B-9B4D-2B982167432C}">
      <dgm:prSet/>
      <dgm:spPr/>
      <dgm:t>
        <a:bodyPr/>
        <a:lstStyle/>
        <a:p>
          <a:endParaRPr lang="pt-PT"/>
        </a:p>
      </dgm:t>
    </dgm:pt>
    <dgm:pt modelId="{4AA10E6F-238A-473F-AA45-3307196D9661}" type="sibTrans" cxnId="{B6A528F5-16FF-4E4B-9B4D-2B982167432C}">
      <dgm:prSet/>
      <dgm:spPr/>
      <dgm:t>
        <a:bodyPr/>
        <a:lstStyle/>
        <a:p>
          <a:endParaRPr lang="pt-PT"/>
        </a:p>
      </dgm:t>
    </dgm:pt>
    <dgm:pt modelId="{8AEEB7A2-7A9B-4C47-8AC8-363232EB051B}">
      <dgm:prSet phldrT="[Text]"/>
      <dgm:spPr/>
      <dgm:t>
        <a:bodyPr/>
        <a:lstStyle/>
        <a:p>
          <a:r>
            <a:rPr lang="pt-PT" dirty="0" smtClean="0"/>
            <a:t>Incentivo ao Estudo</a:t>
          </a:r>
          <a:endParaRPr lang="pt-PT" dirty="0"/>
        </a:p>
      </dgm:t>
    </dgm:pt>
    <dgm:pt modelId="{354FCDFC-01E0-4DFC-9552-F74B6F7DD5DD}" type="parTrans" cxnId="{B9473E75-B155-4A32-A6F1-4F65B6803EF3}">
      <dgm:prSet/>
      <dgm:spPr/>
      <dgm:t>
        <a:bodyPr/>
        <a:lstStyle/>
        <a:p>
          <a:endParaRPr lang="pt-PT"/>
        </a:p>
      </dgm:t>
    </dgm:pt>
    <dgm:pt modelId="{1DAF54D7-1B70-4F71-BF94-D2185E0EA4ED}" type="sibTrans" cxnId="{B9473E75-B155-4A32-A6F1-4F65B6803EF3}">
      <dgm:prSet/>
      <dgm:spPr/>
      <dgm:t>
        <a:bodyPr/>
        <a:lstStyle/>
        <a:p>
          <a:endParaRPr lang="pt-PT"/>
        </a:p>
      </dgm:t>
    </dgm:pt>
    <dgm:pt modelId="{72159FA8-5933-4C29-92B0-113DFFC33E9B}">
      <dgm:prSet phldrT="[Text]"/>
      <dgm:spPr/>
      <dgm:t>
        <a:bodyPr/>
        <a:lstStyle/>
        <a:p>
          <a:r>
            <a:rPr lang="pt-PT" dirty="0" smtClean="0"/>
            <a:t>Apoio ao Estudo</a:t>
          </a:r>
          <a:endParaRPr lang="pt-PT" dirty="0"/>
        </a:p>
      </dgm:t>
    </dgm:pt>
    <dgm:pt modelId="{B727E75C-68D7-413B-AE1E-163C421220E0}" type="parTrans" cxnId="{A1CA3434-3B24-422C-B7D1-6C3A378E3AF6}">
      <dgm:prSet/>
      <dgm:spPr/>
      <dgm:t>
        <a:bodyPr/>
        <a:lstStyle/>
        <a:p>
          <a:endParaRPr lang="pt-PT"/>
        </a:p>
      </dgm:t>
    </dgm:pt>
    <dgm:pt modelId="{2A65DF4B-C53F-4C49-90F9-27DB55FEE90C}" type="sibTrans" cxnId="{A1CA3434-3B24-422C-B7D1-6C3A378E3AF6}">
      <dgm:prSet/>
      <dgm:spPr/>
      <dgm:t>
        <a:bodyPr/>
        <a:lstStyle/>
        <a:p>
          <a:endParaRPr lang="pt-PT"/>
        </a:p>
      </dgm:t>
    </dgm:pt>
    <dgm:pt modelId="{098960C2-BC50-4B1D-8961-7B0AB83B296D}">
      <dgm:prSet phldrT="[Text]"/>
      <dgm:spPr/>
      <dgm:t>
        <a:bodyPr/>
        <a:lstStyle/>
        <a:p>
          <a:r>
            <a:rPr lang="pt-PT" dirty="0" smtClean="0"/>
            <a:t>Desportiva</a:t>
          </a:r>
          <a:endParaRPr lang="pt-PT" dirty="0"/>
        </a:p>
      </dgm:t>
    </dgm:pt>
    <dgm:pt modelId="{CCB74880-8E78-492D-AF62-48281216F514}" type="parTrans" cxnId="{D630497A-DAD5-4E20-A5F9-BAAA916AB32A}">
      <dgm:prSet/>
      <dgm:spPr/>
      <dgm:t>
        <a:bodyPr/>
        <a:lstStyle/>
        <a:p>
          <a:endParaRPr lang="pt-PT"/>
        </a:p>
      </dgm:t>
    </dgm:pt>
    <dgm:pt modelId="{40846AB8-3793-41C9-8E9D-C836C8C2104A}" type="sibTrans" cxnId="{D630497A-DAD5-4E20-A5F9-BAAA916AB32A}">
      <dgm:prSet/>
      <dgm:spPr/>
      <dgm:t>
        <a:bodyPr/>
        <a:lstStyle/>
        <a:p>
          <a:endParaRPr lang="pt-PT"/>
        </a:p>
      </dgm:t>
    </dgm:pt>
    <dgm:pt modelId="{3F7B9007-1932-4E7E-9BCB-15A7DCBD2057}">
      <dgm:prSet phldrT="[Text]"/>
      <dgm:spPr/>
      <dgm:t>
        <a:bodyPr/>
        <a:lstStyle/>
        <a:p>
          <a:r>
            <a:rPr lang="pt-PT" dirty="0" smtClean="0"/>
            <a:t>Leis de Jogo</a:t>
          </a:r>
          <a:endParaRPr lang="pt-PT" dirty="0"/>
        </a:p>
      </dgm:t>
    </dgm:pt>
    <dgm:pt modelId="{FDED5EDF-BB6D-460E-B324-77B83445F27D}" type="parTrans" cxnId="{98432E0A-5436-4BD8-B87A-4239BB3D4A34}">
      <dgm:prSet/>
      <dgm:spPr/>
      <dgm:t>
        <a:bodyPr/>
        <a:lstStyle/>
        <a:p>
          <a:endParaRPr lang="pt-PT"/>
        </a:p>
      </dgm:t>
    </dgm:pt>
    <dgm:pt modelId="{4ED0F40D-AFA2-4242-8485-097C1F494053}" type="sibTrans" cxnId="{98432E0A-5436-4BD8-B87A-4239BB3D4A34}">
      <dgm:prSet/>
      <dgm:spPr/>
      <dgm:t>
        <a:bodyPr/>
        <a:lstStyle/>
        <a:p>
          <a:endParaRPr lang="pt-PT"/>
        </a:p>
      </dgm:t>
    </dgm:pt>
    <dgm:pt modelId="{94DE7C9A-79E6-4D17-A655-4FF183C2C180}">
      <dgm:prSet phldrT="[Text]"/>
      <dgm:spPr/>
      <dgm:t>
        <a:bodyPr/>
        <a:lstStyle/>
        <a:p>
          <a:r>
            <a:rPr lang="pt-PT" dirty="0" smtClean="0"/>
            <a:t>Ética</a:t>
          </a:r>
          <a:endParaRPr lang="pt-PT" dirty="0"/>
        </a:p>
      </dgm:t>
    </dgm:pt>
    <dgm:pt modelId="{BC4C1717-E368-49DA-8BCE-4D41F872C67E}" type="parTrans" cxnId="{1AE0E84E-7330-4B64-BA25-C875886963F3}">
      <dgm:prSet/>
      <dgm:spPr/>
      <dgm:t>
        <a:bodyPr/>
        <a:lstStyle/>
        <a:p>
          <a:endParaRPr lang="pt-PT"/>
        </a:p>
      </dgm:t>
    </dgm:pt>
    <dgm:pt modelId="{51B8CC48-32D8-4E6A-BB9E-7149FE77D10C}" type="sibTrans" cxnId="{1AE0E84E-7330-4B64-BA25-C875886963F3}">
      <dgm:prSet/>
      <dgm:spPr/>
      <dgm:t>
        <a:bodyPr/>
        <a:lstStyle/>
        <a:p>
          <a:endParaRPr lang="pt-PT"/>
        </a:p>
      </dgm:t>
    </dgm:pt>
    <dgm:pt modelId="{0D1D2570-E810-4A63-B14E-8C4CE7F9F510}">
      <dgm:prSet phldrT="[Text]"/>
      <dgm:spPr/>
      <dgm:t>
        <a:bodyPr/>
        <a:lstStyle/>
        <a:p>
          <a:r>
            <a:rPr lang="pt-PT" dirty="0" smtClean="0"/>
            <a:t>Social</a:t>
          </a:r>
          <a:endParaRPr lang="pt-PT" dirty="0"/>
        </a:p>
      </dgm:t>
    </dgm:pt>
    <dgm:pt modelId="{4455BB70-9B0C-4DD4-BAD0-8044D62ADE8C}" type="parTrans" cxnId="{C59179D6-60AD-4680-9B4D-EAA40E4BDF5D}">
      <dgm:prSet/>
      <dgm:spPr/>
      <dgm:t>
        <a:bodyPr/>
        <a:lstStyle/>
        <a:p>
          <a:endParaRPr lang="pt-PT"/>
        </a:p>
      </dgm:t>
    </dgm:pt>
    <dgm:pt modelId="{04B3EB70-6B86-4A19-9AE2-070B10E28AEB}" type="sibTrans" cxnId="{C59179D6-60AD-4680-9B4D-EAA40E4BDF5D}">
      <dgm:prSet/>
      <dgm:spPr/>
      <dgm:t>
        <a:bodyPr/>
        <a:lstStyle/>
        <a:p>
          <a:endParaRPr lang="pt-PT"/>
        </a:p>
      </dgm:t>
    </dgm:pt>
    <dgm:pt modelId="{BE3EED90-D845-4FDD-BE51-832F12AF20DE}">
      <dgm:prSet phldrT="[Text]"/>
      <dgm:spPr/>
      <dgm:t>
        <a:bodyPr/>
        <a:lstStyle/>
        <a:p>
          <a:r>
            <a:rPr lang="pt-PT" dirty="0" smtClean="0"/>
            <a:t>Personalidade</a:t>
          </a:r>
          <a:endParaRPr lang="pt-PT" dirty="0"/>
        </a:p>
      </dgm:t>
    </dgm:pt>
    <dgm:pt modelId="{15A5D5D7-E93F-4DE9-8425-0705B4AC7034}" type="parTrans" cxnId="{EDE520C7-E23C-42DB-9277-D1E28671B68A}">
      <dgm:prSet/>
      <dgm:spPr/>
      <dgm:t>
        <a:bodyPr/>
        <a:lstStyle/>
        <a:p>
          <a:endParaRPr lang="pt-PT"/>
        </a:p>
      </dgm:t>
    </dgm:pt>
    <dgm:pt modelId="{C5EF1DB8-4D6C-4BB9-8AB2-057CB1E55BFB}" type="sibTrans" cxnId="{EDE520C7-E23C-42DB-9277-D1E28671B68A}">
      <dgm:prSet/>
      <dgm:spPr/>
      <dgm:t>
        <a:bodyPr/>
        <a:lstStyle/>
        <a:p>
          <a:endParaRPr lang="pt-PT"/>
        </a:p>
      </dgm:t>
    </dgm:pt>
    <dgm:pt modelId="{8BF4FA7F-ABC7-41F4-87FA-CBB9D05DF1F2}">
      <dgm:prSet phldrT="[Text]"/>
      <dgm:spPr/>
      <dgm:t>
        <a:bodyPr/>
        <a:lstStyle/>
        <a:p>
          <a:r>
            <a:rPr lang="pt-PT" dirty="0" smtClean="0"/>
            <a:t>Fair Play</a:t>
          </a:r>
          <a:endParaRPr lang="pt-PT" dirty="0"/>
        </a:p>
      </dgm:t>
    </dgm:pt>
    <dgm:pt modelId="{75F7485D-AA70-4685-9A54-13F1C074E103}" type="parTrans" cxnId="{01B80590-CB7B-4810-BAD9-8B524299FD18}">
      <dgm:prSet/>
      <dgm:spPr/>
      <dgm:t>
        <a:bodyPr/>
        <a:lstStyle/>
        <a:p>
          <a:endParaRPr lang="pt-PT"/>
        </a:p>
      </dgm:t>
    </dgm:pt>
    <dgm:pt modelId="{6C3DB76D-F4B4-432D-9B11-1C4692909916}" type="sibTrans" cxnId="{01B80590-CB7B-4810-BAD9-8B524299FD18}">
      <dgm:prSet/>
      <dgm:spPr/>
      <dgm:t>
        <a:bodyPr/>
        <a:lstStyle/>
        <a:p>
          <a:endParaRPr lang="pt-PT"/>
        </a:p>
      </dgm:t>
    </dgm:pt>
    <dgm:pt modelId="{3714F418-5AB9-4280-A881-EEA5A42D8222}">
      <dgm:prSet phldrT="[Text]"/>
      <dgm:spPr/>
      <dgm:t>
        <a:bodyPr/>
        <a:lstStyle/>
        <a:p>
          <a:r>
            <a:rPr lang="pt-PT" dirty="0" smtClean="0"/>
            <a:t>Competividade</a:t>
          </a:r>
          <a:endParaRPr lang="pt-PT" dirty="0"/>
        </a:p>
      </dgm:t>
    </dgm:pt>
    <dgm:pt modelId="{7EA2B0A0-1127-44C7-AF6E-3D44615E5026}" type="parTrans" cxnId="{886FFFD8-D42B-47C2-B114-DBF9B1ADD3DE}">
      <dgm:prSet/>
      <dgm:spPr/>
      <dgm:t>
        <a:bodyPr/>
        <a:lstStyle/>
        <a:p>
          <a:endParaRPr lang="pt-PT"/>
        </a:p>
      </dgm:t>
    </dgm:pt>
    <dgm:pt modelId="{C2A4EC6C-3597-43F8-9570-9D8FAAA306D8}" type="sibTrans" cxnId="{886FFFD8-D42B-47C2-B114-DBF9B1ADD3DE}">
      <dgm:prSet/>
      <dgm:spPr/>
      <dgm:t>
        <a:bodyPr/>
        <a:lstStyle/>
        <a:p>
          <a:endParaRPr lang="pt-PT"/>
        </a:p>
      </dgm:t>
    </dgm:pt>
    <dgm:pt modelId="{A45455E1-91C2-4F6C-8D26-A2924E160AC7}">
      <dgm:prSet phldrT="[Text]"/>
      <dgm:spPr/>
      <dgm:t>
        <a:bodyPr/>
        <a:lstStyle/>
        <a:p>
          <a:r>
            <a:rPr lang="pt-PT" dirty="0" smtClean="0"/>
            <a:t>Autoestima</a:t>
          </a:r>
          <a:endParaRPr lang="pt-PT" dirty="0"/>
        </a:p>
      </dgm:t>
    </dgm:pt>
    <dgm:pt modelId="{7F2A9A97-192C-48DC-B656-75D40B6584C9}" type="parTrans" cxnId="{BBC65C1D-5DB3-4B38-94A3-9AF60BDD666B}">
      <dgm:prSet/>
      <dgm:spPr/>
      <dgm:t>
        <a:bodyPr/>
        <a:lstStyle/>
        <a:p>
          <a:endParaRPr lang="pt-PT"/>
        </a:p>
      </dgm:t>
    </dgm:pt>
    <dgm:pt modelId="{313F65D2-FDAF-45B1-8673-8E668CA8A910}" type="sibTrans" cxnId="{BBC65C1D-5DB3-4B38-94A3-9AF60BDD666B}">
      <dgm:prSet/>
      <dgm:spPr/>
      <dgm:t>
        <a:bodyPr/>
        <a:lstStyle/>
        <a:p>
          <a:endParaRPr lang="pt-PT"/>
        </a:p>
      </dgm:t>
    </dgm:pt>
    <dgm:pt modelId="{563F3867-FD7A-4467-B9EF-3913508A18DA}">
      <dgm:prSet phldrT="[Text]"/>
      <dgm:spPr/>
      <dgm:t>
        <a:bodyPr/>
        <a:lstStyle/>
        <a:p>
          <a:r>
            <a:rPr lang="pt-PT" dirty="0" smtClean="0"/>
            <a:t>Convívio</a:t>
          </a:r>
          <a:endParaRPr lang="pt-PT" dirty="0"/>
        </a:p>
      </dgm:t>
    </dgm:pt>
    <dgm:pt modelId="{D89A5784-5740-4613-8111-29D6DF56FEFE}" type="parTrans" cxnId="{70EA89C1-FBE2-4F47-BC9E-52B977F55A7D}">
      <dgm:prSet/>
      <dgm:spPr/>
      <dgm:t>
        <a:bodyPr/>
        <a:lstStyle/>
        <a:p>
          <a:endParaRPr lang="pt-PT"/>
        </a:p>
      </dgm:t>
    </dgm:pt>
    <dgm:pt modelId="{1ADB99A8-7DC1-4655-B393-5917120C87A9}" type="sibTrans" cxnId="{70EA89C1-FBE2-4F47-BC9E-52B977F55A7D}">
      <dgm:prSet/>
      <dgm:spPr/>
      <dgm:t>
        <a:bodyPr/>
        <a:lstStyle/>
        <a:p>
          <a:endParaRPr lang="pt-PT"/>
        </a:p>
      </dgm:t>
    </dgm:pt>
    <dgm:pt modelId="{45DEF68C-67C7-433A-BE9F-AB3C1D1DB482}">
      <dgm:prSet phldrT="[Text]"/>
      <dgm:spPr/>
      <dgm:t>
        <a:bodyPr/>
        <a:lstStyle/>
        <a:p>
          <a:r>
            <a:rPr lang="pt-PT" dirty="0" smtClean="0"/>
            <a:t>Diversão</a:t>
          </a:r>
          <a:endParaRPr lang="pt-PT" dirty="0"/>
        </a:p>
      </dgm:t>
    </dgm:pt>
    <dgm:pt modelId="{389FE621-1948-4D6A-9280-01041347C5F7}" type="parTrans" cxnId="{F94F333F-3617-42E2-AA21-F8CAFE11516B}">
      <dgm:prSet/>
      <dgm:spPr/>
      <dgm:t>
        <a:bodyPr/>
        <a:lstStyle/>
        <a:p>
          <a:endParaRPr lang="pt-PT"/>
        </a:p>
      </dgm:t>
    </dgm:pt>
    <dgm:pt modelId="{6D57C18B-035E-4A9E-AB3A-8CF437B4242B}" type="sibTrans" cxnId="{F94F333F-3617-42E2-AA21-F8CAFE11516B}">
      <dgm:prSet/>
      <dgm:spPr/>
      <dgm:t>
        <a:bodyPr/>
        <a:lstStyle/>
        <a:p>
          <a:endParaRPr lang="pt-PT"/>
        </a:p>
      </dgm:t>
    </dgm:pt>
    <dgm:pt modelId="{80336FDB-6FDF-454E-A5C5-BBB5062FB397}">
      <dgm:prSet phldrT="[Text]"/>
      <dgm:spPr/>
      <dgm:t>
        <a:bodyPr/>
        <a:lstStyle/>
        <a:p>
          <a:r>
            <a:rPr lang="pt-PT" dirty="0" smtClean="0"/>
            <a:t>Formação cívica</a:t>
          </a:r>
          <a:endParaRPr lang="pt-PT" dirty="0"/>
        </a:p>
      </dgm:t>
    </dgm:pt>
    <dgm:pt modelId="{0C223FD6-753D-4AAD-B82D-E7FFC69F76D5}" type="parTrans" cxnId="{7C2B4772-4EC8-436A-A705-6D9AA01D00E1}">
      <dgm:prSet/>
      <dgm:spPr/>
      <dgm:t>
        <a:bodyPr/>
        <a:lstStyle/>
        <a:p>
          <a:endParaRPr lang="pt-PT"/>
        </a:p>
      </dgm:t>
    </dgm:pt>
    <dgm:pt modelId="{94EB8297-5143-44F1-B364-A0582FC51F30}" type="sibTrans" cxnId="{7C2B4772-4EC8-436A-A705-6D9AA01D00E1}">
      <dgm:prSet/>
      <dgm:spPr/>
      <dgm:t>
        <a:bodyPr/>
        <a:lstStyle/>
        <a:p>
          <a:endParaRPr lang="pt-PT"/>
        </a:p>
      </dgm:t>
    </dgm:pt>
    <dgm:pt modelId="{D06CA119-20A6-491E-B2E0-FEE5E847E466}">
      <dgm:prSet phldrT="[Text]"/>
      <dgm:spPr/>
      <dgm:t>
        <a:bodyPr/>
        <a:lstStyle/>
        <a:p>
          <a:r>
            <a:rPr lang="pt-PT" dirty="0" smtClean="0"/>
            <a:t>Espírito Coletivo</a:t>
          </a:r>
          <a:endParaRPr lang="pt-PT" dirty="0"/>
        </a:p>
      </dgm:t>
    </dgm:pt>
    <dgm:pt modelId="{CF9A11C1-CB18-4B82-ABF4-2AC7864EC391}" type="parTrans" cxnId="{0413FC30-8BC4-417C-BACF-4788D389155B}">
      <dgm:prSet/>
      <dgm:spPr/>
      <dgm:t>
        <a:bodyPr/>
        <a:lstStyle/>
        <a:p>
          <a:endParaRPr lang="pt-PT"/>
        </a:p>
      </dgm:t>
    </dgm:pt>
    <dgm:pt modelId="{CD76224F-9087-4340-B586-606563A9EDD8}" type="sibTrans" cxnId="{0413FC30-8BC4-417C-BACF-4788D389155B}">
      <dgm:prSet/>
      <dgm:spPr/>
      <dgm:t>
        <a:bodyPr/>
        <a:lstStyle/>
        <a:p>
          <a:endParaRPr lang="pt-PT"/>
        </a:p>
      </dgm:t>
    </dgm:pt>
    <dgm:pt modelId="{A030F72E-4581-4FCA-868D-92E89EF7829D}" type="pres">
      <dgm:prSet presAssocID="{7CCB243C-4FAD-4A89-AD48-253D6F9DF7B8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pt-PT"/>
        </a:p>
      </dgm:t>
    </dgm:pt>
    <dgm:pt modelId="{334F16CE-10AF-4408-9D36-75B4431C6296}" type="pres">
      <dgm:prSet presAssocID="{9B132589-FB4D-440F-81D3-9759FBFDFACF}" presName="composite" presStyleCnt="0"/>
      <dgm:spPr/>
      <dgm:t>
        <a:bodyPr/>
        <a:lstStyle/>
        <a:p>
          <a:endParaRPr lang="pt-PT"/>
        </a:p>
      </dgm:t>
    </dgm:pt>
    <dgm:pt modelId="{16E47189-9C9A-4ACC-A1C0-12AA33779E19}" type="pres">
      <dgm:prSet presAssocID="{9B132589-FB4D-440F-81D3-9759FBFDFACF}" presName="parTx" presStyleLbl="alignNode1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F6B60300-520B-4C7D-B2AF-A837DB86A7CF}" type="pres">
      <dgm:prSet presAssocID="{9B132589-FB4D-440F-81D3-9759FBFDFACF}" presName="desTx" presStyleLbl="alignAccFollowNode1" presStyleIdx="0" presStyleCnt="3">
        <dgm:presLayoutVars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9D447BD9-CD2F-404B-A5BA-0FB1481715B1}" type="pres">
      <dgm:prSet presAssocID="{4AA10E6F-238A-473F-AA45-3307196D9661}" presName="space" presStyleCnt="0"/>
      <dgm:spPr/>
      <dgm:t>
        <a:bodyPr/>
        <a:lstStyle/>
        <a:p>
          <a:endParaRPr lang="pt-PT"/>
        </a:p>
      </dgm:t>
    </dgm:pt>
    <dgm:pt modelId="{D98F66C0-F5F3-41A7-8FC7-CF79F43AC04E}" type="pres">
      <dgm:prSet presAssocID="{098960C2-BC50-4B1D-8961-7B0AB83B296D}" presName="composite" presStyleCnt="0"/>
      <dgm:spPr/>
      <dgm:t>
        <a:bodyPr/>
        <a:lstStyle/>
        <a:p>
          <a:endParaRPr lang="pt-PT"/>
        </a:p>
      </dgm:t>
    </dgm:pt>
    <dgm:pt modelId="{6750F586-6C1B-4503-A86C-EFC69D7FD86A}" type="pres">
      <dgm:prSet presAssocID="{098960C2-BC50-4B1D-8961-7B0AB83B296D}" presName="parTx" presStyleLbl="alignNode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2EE4EA84-BE0B-4341-A2FD-4E88FCA1C823}" type="pres">
      <dgm:prSet presAssocID="{098960C2-BC50-4B1D-8961-7B0AB83B296D}" presName="desTx" presStyleLbl="alignAccFollowNode1" presStyleIdx="1" presStyleCnt="3">
        <dgm:presLayoutVars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16E4D455-B810-4CA6-A4F3-F948C8C0E808}" type="pres">
      <dgm:prSet presAssocID="{40846AB8-3793-41C9-8E9D-C836C8C2104A}" presName="space" presStyleCnt="0"/>
      <dgm:spPr/>
      <dgm:t>
        <a:bodyPr/>
        <a:lstStyle/>
        <a:p>
          <a:endParaRPr lang="pt-PT"/>
        </a:p>
      </dgm:t>
    </dgm:pt>
    <dgm:pt modelId="{38C115CA-7C83-4AB1-B783-65E9B61C7580}" type="pres">
      <dgm:prSet presAssocID="{0D1D2570-E810-4A63-B14E-8C4CE7F9F510}" presName="composite" presStyleCnt="0"/>
      <dgm:spPr/>
      <dgm:t>
        <a:bodyPr/>
        <a:lstStyle/>
        <a:p>
          <a:endParaRPr lang="pt-PT"/>
        </a:p>
      </dgm:t>
    </dgm:pt>
    <dgm:pt modelId="{4179604B-D300-4ADA-8880-E5A0F131E2BD}" type="pres">
      <dgm:prSet presAssocID="{0D1D2570-E810-4A63-B14E-8C4CE7F9F510}" presName="parTx" presStyleLbl="alignNode1" presStyleIdx="2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811D75E7-F5B1-4FFC-92B6-694053B37BE5}" type="pres">
      <dgm:prSet presAssocID="{0D1D2570-E810-4A63-B14E-8C4CE7F9F510}" presName="desTx" presStyleLbl="alignAccFollowNode1" presStyleIdx="2" presStyleCnt="3">
        <dgm:presLayoutVars>
          <dgm:bulletEnabled val="1"/>
        </dgm:presLayoutVars>
      </dgm:prSet>
      <dgm:spPr/>
      <dgm:t>
        <a:bodyPr/>
        <a:lstStyle/>
        <a:p>
          <a:endParaRPr lang="pt-PT"/>
        </a:p>
      </dgm:t>
    </dgm:pt>
  </dgm:ptLst>
  <dgm:cxnLst>
    <dgm:cxn modelId="{08E51430-B352-40AE-8C11-CFCFD4308572}" type="presOf" srcId="{7CCB243C-4FAD-4A89-AD48-253D6F9DF7B8}" destId="{A030F72E-4581-4FCA-868D-92E89EF7829D}" srcOrd="0" destOrd="0" presId="urn:microsoft.com/office/officeart/2005/8/layout/hList1"/>
    <dgm:cxn modelId="{98432E0A-5436-4BD8-B87A-4239BB3D4A34}" srcId="{098960C2-BC50-4B1D-8961-7B0AB83B296D}" destId="{3F7B9007-1932-4E7E-9BCB-15A7DCBD2057}" srcOrd="0" destOrd="0" parTransId="{FDED5EDF-BB6D-460E-B324-77B83445F27D}" sibTransId="{4ED0F40D-AFA2-4242-8485-097C1F494053}"/>
    <dgm:cxn modelId="{D6B578CC-91BD-4483-8E75-323C0134156E}" type="presOf" srcId="{80336FDB-6FDF-454E-A5C5-BBB5062FB397}" destId="{811D75E7-F5B1-4FFC-92B6-694053B37BE5}" srcOrd="0" destOrd="4" presId="urn:microsoft.com/office/officeart/2005/8/layout/hList1"/>
    <dgm:cxn modelId="{3A7759C0-48C3-4424-A487-2FC1EF5F96BF}" type="presOf" srcId="{563F3867-FD7A-4467-B9EF-3913508A18DA}" destId="{811D75E7-F5B1-4FFC-92B6-694053B37BE5}" srcOrd="0" destOrd="2" presId="urn:microsoft.com/office/officeart/2005/8/layout/hList1"/>
    <dgm:cxn modelId="{70EA89C1-FBE2-4F47-BC9E-52B977F55A7D}" srcId="{0D1D2570-E810-4A63-B14E-8C4CE7F9F510}" destId="{563F3867-FD7A-4467-B9EF-3913508A18DA}" srcOrd="2" destOrd="0" parTransId="{D89A5784-5740-4613-8111-29D6DF56FEFE}" sibTransId="{1ADB99A8-7DC1-4655-B393-5917120C87A9}"/>
    <dgm:cxn modelId="{BE05B8E5-CAE8-4CB7-BFC0-016B9C88DBA5}" type="presOf" srcId="{94DE7C9A-79E6-4D17-A655-4FF183C2C180}" destId="{2EE4EA84-BE0B-4341-A2FD-4E88FCA1C823}" srcOrd="0" destOrd="3" presId="urn:microsoft.com/office/officeart/2005/8/layout/hList1"/>
    <dgm:cxn modelId="{77241695-F30D-450B-8DE0-F642C9503A97}" type="presOf" srcId="{D06CA119-20A6-491E-B2E0-FEE5E847E466}" destId="{2EE4EA84-BE0B-4341-A2FD-4E88FCA1C823}" srcOrd="0" destOrd="4" presId="urn:microsoft.com/office/officeart/2005/8/layout/hList1"/>
    <dgm:cxn modelId="{0ECFEC05-A829-4630-8DB6-6143263E7292}" type="presOf" srcId="{3714F418-5AB9-4280-A881-EEA5A42D8222}" destId="{2EE4EA84-BE0B-4341-A2FD-4E88FCA1C823}" srcOrd="0" destOrd="2" presId="urn:microsoft.com/office/officeart/2005/8/layout/hList1"/>
    <dgm:cxn modelId="{D6D08431-FBF3-4C6D-825D-F417D3F34458}" type="presOf" srcId="{8AEEB7A2-7A9B-4C47-8AC8-363232EB051B}" destId="{F6B60300-520B-4C7D-B2AF-A837DB86A7CF}" srcOrd="0" destOrd="0" presId="urn:microsoft.com/office/officeart/2005/8/layout/hList1"/>
    <dgm:cxn modelId="{BBC65C1D-5DB3-4B38-94A3-9AF60BDD666B}" srcId="{0D1D2570-E810-4A63-B14E-8C4CE7F9F510}" destId="{A45455E1-91C2-4F6C-8D26-A2924E160AC7}" srcOrd="1" destOrd="0" parTransId="{7F2A9A97-192C-48DC-B656-75D40B6584C9}" sibTransId="{313F65D2-FDAF-45B1-8673-8E668CA8A910}"/>
    <dgm:cxn modelId="{886FFFD8-D42B-47C2-B114-DBF9B1ADD3DE}" srcId="{098960C2-BC50-4B1D-8961-7B0AB83B296D}" destId="{3714F418-5AB9-4280-A881-EEA5A42D8222}" srcOrd="2" destOrd="0" parTransId="{7EA2B0A0-1127-44C7-AF6E-3D44615E5026}" sibTransId="{C2A4EC6C-3597-43F8-9570-9D8FAAA306D8}"/>
    <dgm:cxn modelId="{A0145DF2-4EA4-4B54-AAED-5D8CE246D728}" type="presOf" srcId="{A45455E1-91C2-4F6C-8D26-A2924E160AC7}" destId="{811D75E7-F5B1-4FFC-92B6-694053B37BE5}" srcOrd="0" destOrd="1" presId="urn:microsoft.com/office/officeart/2005/8/layout/hList1"/>
    <dgm:cxn modelId="{A1CA3434-3B24-422C-B7D1-6C3A378E3AF6}" srcId="{9B132589-FB4D-440F-81D3-9759FBFDFACF}" destId="{72159FA8-5933-4C29-92B0-113DFFC33E9B}" srcOrd="1" destOrd="0" parTransId="{B727E75C-68D7-413B-AE1E-163C421220E0}" sibTransId="{2A65DF4B-C53F-4C49-90F9-27DB55FEE90C}"/>
    <dgm:cxn modelId="{1AE0E84E-7330-4B64-BA25-C875886963F3}" srcId="{098960C2-BC50-4B1D-8961-7B0AB83B296D}" destId="{94DE7C9A-79E6-4D17-A655-4FF183C2C180}" srcOrd="3" destOrd="0" parTransId="{BC4C1717-E368-49DA-8BCE-4D41F872C67E}" sibTransId="{51B8CC48-32D8-4E6A-BB9E-7149FE77D10C}"/>
    <dgm:cxn modelId="{B9473E75-B155-4A32-A6F1-4F65B6803EF3}" srcId="{9B132589-FB4D-440F-81D3-9759FBFDFACF}" destId="{8AEEB7A2-7A9B-4C47-8AC8-363232EB051B}" srcOrd="0" destOrd="0" parTransId="{354FCDFC-01E0-4DFC-9552-F74B6F7DD5DD}" sibTransId="{1DAF54D7-1B70-4F71-BF94-D2185E0EA4ED}"/>
    <dgm:cxn modelId="{B6A528F5-16FF-4E4B-9B4D-2B982167432C}" srcId="{7CCB243C-4FAD-4A89-AD48-253D6F9DF7B8}" destId="{9B132589-FB4D-440F-81D3-9759FBFDFACF}" srcOrd="0" destOrd="0" parTransId="{EE15839E-8829-4E99-9F97-72CDAE94FEEA}" sibTransId="{4AA10E6F-238A-473F-AA45-3307196D9661}"/>
    <dgm:cxn modelId="{C59179D6-60AD-4680-9B4D-EAA40E4BDF5D}" srcId="{7CCB243C-4FAD-4A89-AD48-253D6F9DF7B8}" destId="{0D1D2570-E810-4A63-B14E-8C4CE7F9F510}" srcOrd="2" destOrd="0" parTransId="{4455BB70-9B0C-4DD4-BAD0-8044D62ADE8C}" sibTransId="{04B3EB70-6B86-4A19-9AE2-070B10E28AEB}"/>
    <dgm:cxn modelId="{0413FC30-8BC4-417C-BACF-4788D389155B}" srcId="{098960C2-BC50-4B1D-8961-7B0AB83B296D}" destId="{D06CA119-20A6-491E-B2E0-FEE5E847E466}" srcOrd="4" destOrd="0" parTransId="{CF9A11C1-CB18-4B82-ABF4-2AC7864EC391}" sibTransId="{CD76224F-9087-4340-B586-606563A9EDD8}"/>
    <dgm:cxn modelId="{8FE0821C-D6C2-4EF6-8BF3-3673273A53EA}" type="presOf" srcId="{3F7B9007-1932-4E7E-9BCB-15A7DCBD2057}" destId="{2EE4EA84-BE0B-4341-A2FD-4E88FCA1C823}" srcOrd="0" destOrd="0" presId="urn:microsoft.com/office/officeart/2005/8/layout/hList1"/>
    <dgm:cxn modelId="{F538D65D-B47D-4354-8A4D-10ACBD3708CB}" type="presOf" srcId="{098960C2-BC50-4B1D-8961-7B0AB83B296D}" destId="{6750F586-6C1B-4503-A86C-EFC69D7FD86A}" srcOrd="0" destOrd="0" presId="urn:microsoft.com/office/officeart/2005/8/layout/hList1"/>
    <dgm:cxn modelId="{C9C7EB24-6B01-4E47-B588-023A1738C2AF}" type="presOf" srcId="{72159FA8-5933-4C29-92B0-113DFFC33E9B}" destId="{F6B60300-520B-4C7D-B2AF-A837DB86A7CF}" srcOrd="0" destOrd="1" presId="urn:microsoft.com/office/officeart/2005/8/layout/hList1"/>
    <dgm:cxn modelId="{EDE520C7-E23C-42DB-9277-D1E28671B68A}" srcId="{0D1D2570-E810-4A63-B14E-8C4CE7F9F510}" destId="{BE3EED90-D845-4FDD-BE51-832F12AF20DE}" srcOrd="0" destOrd="0" parTransId="{15A5D5D7-E93F-4DE9-8425-0705B4AC7034}" sibTransId="{C5EF1DB8-4D6C-4BB9-8AB2-057CB1E55BFB}"/>
    <dgm:cxn modelId="{EB664DFE-4710-43D5-8CCE-7136D84E1CAB}" type="presOf" srcId="{8BF4FA7F-ABC7-41F4-87FA-CBB9D05DF1F2}" destId="{2EE4EA84-BE0B-4341-A2FD-4E88FCA1C823}" srcOrd="0" destOrd="1" presId="urn:microsoft.com/office/officeart/2005/8/layout/hList1"/>
    <dgm:cxn modelId="{F94F333F-3617-42E2-AA21-F8CAFE11516B}" srcId="{0D1D2570-E810-4A63-B14E-8C4CE7F9F510}" destId="{45DEF68C-67C7-433A-BE9F-AB3C1D1DB482}" srcOrd="3" destOrd="0" parTransId="{389FE621-1948-4D6A-9280-01041347C5F7}" sibTransId="{6D57C18B-035E-4A9E-AB3A-8CF437B4242B}"/>
    <dgm:cxn modelId="{D411F2DA-B047-4209-A8EB-4533105C3A88}" type="presOf" srcId="{45DEF68C-67C7-433A-BE9F-AB3C1D1DB482}" destId="{811D75E7-F5B1-4FFC-92B6-694053B37BE5}" srcOrd="0" destOrd="3" presId="urn:microsoft.com/office/officeart/2005/8/layout/hList1"/>
    <dgm:cxn modelId="{036EE22A-9C9D-4352-AF2D-E8D2698BDC2B}" type="presOf" srcId="{BE3EED90-D845-4FDD-BE51-832F12AF20DE}" destId="{811D75E7-F5B1-4FFC-92B6-694053B37BE5}" srcOrd="0" destOrd="0" presId="urn:microsoft.com/office/officeart/2005/8/layout/hList1"/>
    <dgm:cxn modelId="{01B80590-CB7B-4810-BAD9-8B524299FD18}" srcId="{098960C2-BC50-4B1D-8961-7B0AB83B296D}" destId="{8BF4FA7F-ABC7-41F4-87FA-CBB9D05DF1F2}" srcOrd="1" destOrd="0" parTransId="{75F7485D-AA70-4685-9A54-13F1C074E103}" sibTransId="{6C3DB76D-F4B4-432D-9B11-1C4692909916}"/>
    <dgm:cxn modelId="{7C2B4772-4EC8-436A-A705-6D9AA01D00E1}" srcId="{0D1D2570-E810-4A63-B14E-8C4CE7F9F510}" destId="{80336FDB-6FDF-454E-A5C5-BBB5062FB397}" srcOrd="4" destOrd="0" parTransId="{0C223FD6-753D-4AAD-B82D-E7FFC69F76D5}" sibTransId="{94EB8297-5143-44F1-B364-A0582FC51F30}"/>
    <dgm:cxn modelId="{D7973EE3-0BF9-400A-8A66-D073C7FFDBF3}" type="presOf" srcId="{9B132589-FB4D-440F-81D3-9759FBFDFACF}" destId="{16E47189-9C9A-4ACC-A1C0-12AA33779E19}" srcOrd="0" destOrd="0" presId="urn:microsoft.com/office/officeart/2005/8/layout/hList1"/>
    <dgm:cxn modelId="{D630497A-DAD5-4E20-A5F9-BAAA916AB32A}" srcId="{7CCB243C-4FAD-4A89-AD48-253D6F9DF7B8}" destId="{098960C2-BC50-4B1D-8961-7B0AB83B296D}" srcOrd="1" destOrd="0" parTransId="{CCB74880-8E78-492D-AF62-48281216F514}" sibTransId="{40846AB8-3793-41C9-8E9D-C836C8C2104A}"/>
    <dgm:cxn modelId="{BC6F6683-078D-451C-85CD-5BD1F3313DC8}" type="presOf" srcId="{0D1D2570-E810-4A63-B14E-8C4CE7F9F510}" destId="{4179604B-D300-4ADA-8880-E5A0F131E2BD}" srcOrd="0" destOrd="0" presId="urn:microsoft.com/office/officeart/2005/8/layout/hList1"/>
    <dgm:cxn modelId="{EC73944A-7D3B-42A6-95A2-EBE5AE1B4114}" type="presParOf" srcId="{A030F72E-4581-4FCA-868D-92E89EF7829D}" destId="{334F16CE-10AF-4408-9D36-75B4431C6296}" srcOrd="0" destOrd="0" presId="urn:microsoft.com/office/officeart/2005/8/layout/hList1"/>
    <dgm:cxn modelId="{9C649BA2-2691-414B-AA94-E60B61E7AA10}" type="presParOf" srcId="{334F16CE-10AF-4408-9D36-75B4431C6296}" destId="{16E47189-9C9A-4ACC-A1C0-12AA33779E19}" srcOrd="0" destOrd="0" presId="urn:microsoft.com/office/officeart/2005/8/layout/hList1"/>
    <dgm:cxn modelId="{91D0CD97-0364-497E-B798-04A080D0C947}" type="presParOf" srcId="{334F16CE-10AF-4408-9D36-75B4431C6296}" destId="{F6B60300-520B-4C7D-B2AF-A837DB86A7CF}" srcOrd="1" destOrd="0" presId="urn:microsoft.com/office/officeart/2005/8/layout/hList1"/>
    <dgm:cxn modelId="{2359A519-57B1-4BC3-99A2-1940E0C44BCF}" type="presParOf" srcId="{A030F72E-4581-4FCA-868D-92E89EF7829D}" destId="{9D447BD9-CD2F-404B-A5BA-0FB1481715B1}" srcOrd="1" destOrd="0" presId="urn:microsoft.com/office/officeart/2005/8/layout/hList1"/>
    <dgm:cxn modelId="{868D5308-054D-422A-B1F6-07391C33A728}" type="presParOf" srcId="{A030F72E-4581-4FCA-868D-92E89EF7829D}" destId="{D98F66C0-F5F3-41A7-8FC7-CF79F43AC04E}" srcOrd="2" destOrd="0" presId="urn:microsoft.com/office/officeart/2005/8/layout/hList1"/>
    <dgm:cxn modelId="{FB09072C-898E-413D-93B4-7DAEB0F7BB09}" type="presParOf" srcId="{D98F66C0-F5F3-41A7-8FC7-CF79F43AC04E}" destId="{6750F586-6C1B-4503-A86C-EFC69D7FD86A}" srcOrd="0" destOrd="0" presId="urn:microsoft.com/office/officeart/2005/8/layout/hList1"/>
    <dgm:cxn modelId="{836E0C5E-A2F1-41F2-B945-79C514B1E6EA}" type="presParOf" srcId="{D98F66C0-F5F3-41A7-8FC7-CF79F43AC04E}" destId="{2EE4EA84-BE0B-4341-A2FD-4E88FCA1C823}" srcOrd="1" destOrd="0" presId="urn:microsoft.com/office/officeart/2005/8/layout/hList1"/>
    <dgm:cxn modelId="{26925835-2D01-4CB9-94B8-B39A6F4CACC0}" type="presParOf" srcId="{A030F72E-4581-4FCA-868D-92E89EF7829D}" destId="{16E4D455-B810-4CA6-A4F3-F948C8C0E808}" srcOrd="3" destOrd="0" presId="urn:microsoft.com/office/officeart/2005/8/layout/hList1"/>
    <dgm:cxn modelId="{EA3EC808-9DB6-4958-853A-BC64BDA2D834}" type="presParOf" srcId="{A030F72E-4581-4FCA-868D-92E89EF7829D}" destId="{38C115CA-7C83-4AB1-B783-65E9B61C7580}" srcOrd="4" destOrd="0" presId="urn:microsoft.com/office/officeart/2005/8/layout/hList1"/>
    <dgm:cxn modelId="{2E845575-E73A-4082-9D45-60E1D0B20E9D}" type="presParOf" srcId="{38C115CA-7C83-4AB1-B783-65E9B61C7580}" destId="{4179604B-D300-4ADA-8880-E5A0F131E2BD}" srcOrd="0" destOrd="0" presId="urn:microsoft.com/office/officeart/2005/8/layout/hList1"/>
    <dgm:cxn modelId="{E9677F16-934D-48CC-881F-DC78F9C9BD78}" type="presParOf" srcId="{38C115CA-7C83-4AB1-B783-65E9B61C7580}" destId="{811D75E7-F5B1-4FFC-92B6-694053B37BE5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9.xml><?xml version="1.0" encoding="utf-8"?>
<dgm:dataModel xmlns:dgm="http://schemas.openxmlformats.org/drawingml/2006/diagram" xmlns:a="http://schemas.openxmlformats.org/drawingml/2006/main">
  <dgm:ptLst>
    <dgm:pt modelId="{252B841D-3BAE-4FB2-99E5-6B5AD19AE8F1}" type="doc">
      <dgm:prSet loTypeId="urn:microsoft.com/office/officeart/2005/8/layout/target3" loCatId="list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pt-PT"/>
        </a:p>
      </dgm:t>
    </dgm:pt>
    <dgm:pt modelId="{67A8694A-3EA6-455C-AABC-016C57F7616E}">
      <dgm:prSet phldrT="[Text]"/>
      <dgm:spPr/>
      <dgm:t>
        <a:bodyPr/>
        <a:lstStyle/>
        <a:p>
          <a:r>
            <a:rPr lang="pt-PT" dirty="0" smtClean="0"/>
            <a:t>Aproveitamento</a:t>
          </a:r>
          <a:endParaRPr lang="pt-PT" dirty="0"/>
        </a:p>
      </dgm:t>
    </dgm:pt>
    <dgm:pt modelId="{29E93A23-4505-4202-A598-69E777973A22}" type="parTrans" cxnId="{D6F6018D-A795-4037-A4BB-453F3D195EB1}">
      <dgm:prSet/>
      <dgm:spPr/>
      <dgm:t>
        <a:bodyPr/>
        <a:lstStyle/>
        <a:p>
          <a:endParaRPr lang="pt-PT"/>
        </a:p>
      </dgm:t>
    </dgm:pt>
    <dgm:pt modelId="{01E1D4B8-AA2C-48C2-8E9D-5196434F4C88}" type="sibTrans" cxnId="{D6F6018D-A795-4037-A4BB-453F3D195EB1}">
      <dgm:prSet/>
      <dgm:spPr/>
      <dgm:t>
        <a:bodyPr/>
        <a:lstStyle/>
        <a:p>
          <a:endParaRPr lang="pt-PT"/>
        </a:p>
      </dgm:t>
    </dgm:pt>
    <dgm:pt modelId="{1EB5FED8-5637-4900-881B-74BA9B9DB9DE}">
      <dgm:prSet phldrT="[Text]"/>
      <dgm:spPr/>
      <dgm:t>
        <a:bodyPr/>
        <a:lstStyle/>
        <a:p>
          <a:r>
            <a:rPr lang="pt-PT" dirty="0" smtClean="0"/>
            <a:t>Para os 3 melhores alunos</a:t>
          </a:r>
          <a:endParaRPr lang="pt-PT" dirty="0"/>
        </a:p>
      </dgm:t>
    </dgm:pt>
    <dgm:pt modelId="{893BA73D-0D3D-4CDE-9596-0617CE806076}" type="parTrans" cxnId="{59BB36CC-2C50-4F04-B2E2-F414D58C0A1A}">
      <dgm:prSet/>
      <dgm:spPr/>
      <dgm:t>
        <a:bodyPr/>
        <a:lstStyle/>
        <a:p>
          <a:endParaRPr lang="pt-PT"/>
        </a:p>
      </dgm:t>
    </dgm:pt>
    <dgm:pt modelId="{794734D5-A2E1-426F-AB88-E23B8D4E7001}" type="sibTrans" cxnId="{59BB36CC-2C50-4F04-B2E2-F414D58C0A1A}">
      <dgm:prSet/>
      <dgm:spPr/>
      <dgm:t>
        <a:bodyPr/>
        <a:lstStyle/>
        <a:p>
          <a:endParaRPr lang="pt-PT"/>
        </a:p>
      </dgm:t>
    </dgm:pt>
    <dgm:pt modelId="{9B1D0652-BC35-460D-9340-C2E80FBE68AE}">
      <dgm:prSet phldrT="[Text]"/>
      <dgm:spPr/>
      <dgm:t>
        <a:bodyPr/>
        <a:lstStyle/>
        <a:p>
          <a:r>
            <a:rPr lang="pt-PT" dirty="0" smtClean="0"/>
            <a:t>Evolução</a:t>
          </a:r>
          <a:endParaRPr lang="pt-PT" dirty="0"/>
        </a:p>
      </dgm:t>
    </dgm:pt>
    <dgm:pt modelId="{1A342E79-F105-4134-9BFE-F81B0BF4ED95}" type="parTrans" cxnId="{74FC269B-37BC-40FC-B4B5-CECD129EDB82}">
      <dgm:prSet/>
      <dgm:spPr/>
      <dgm:t>
        <a:bodyPr/>
        <a:lstStyle/>
        <a:p>
          <a:endParaRPr lang="pt-PT"/>
        </a:p>
      </dgm:t>
    </dgm:pt>
    <dgm:pt modelId="{9A3FE62D-DA81-480D-AE51-FD0A0FC05852}" type="sibTrans" cxnId="{74FC269B-37BC-40FC-B4B5-CECD129EDB82}">
      <dgm:prSet/>
      <dgm:spPr/>
      <dgm:t>
        <a:bodyPr/>
        <a:lstStyle/>
        <a:p>
          <a:endParaRPr lang="pt-PT"/>
        </a:p>
      </dgm:t>
    </dgm:pt>
    <dgm:pt modelId="{6CF1FC7F-7E2D-4C5F-9E7E-17FE4CB7A987}">
      <dgm:prSet phldrT="[Text]"/>
      <dgm:spPr/>
      <dgm:t>
        <a:bodyPr/>
        <a:lstStyle/>
        <a:p>
          <a:r>
            <a:rPr lang="pt-PT" dirty="0" smtClean="0"/>
            <a:t>Para os 3 melhores atletas</a:t>
          </a:r>
          <a:endParaRPr lang="pt-PT" dirty="0"/>
        </a:p>
      </dgm:t>
    </dgm:pt>
    <dgm:pt modelId="{425B2D82-A948-453B-BA45-FDA074217496}" type="parTrans" cxnId="{8984E4FC-D5FA-4ECB-AD6E-4A83DD0A9DBB}">
      <dgm:prSet/>
      <dgm:spPr/>
      <dgm:t>
        <a:bodyPr/>
        <a:lstStyle/>
        <a:p>
          <a:endParaRPr lang="pt-PT"/>
        </a:p>
      </dgm:t>
    </dgm:pt>
    <dgm:pt modelId="{C70E556F-B16F-415A-978E-EAC6C9D994BE}" type="sibTrans" cxnId="{8984E4FC-D5FA-4ECB-AD6E-4A83DD0A9DBB}">
      <dgm:prSet/>
      <dgm:spPr/>
      <dgm:t>
        <a:bodyPr/>
        <a:lstStyle/>
        <a:p>
          <a:endParaRPr lang="pt-PT"/>
        </a:p>
      </dgm:t>
    </dgm:pt>
    <dgm:pt modelId="{93063E0F-E202-4C66-B468-CD19A80192B4}">
      <dgm:prSet phldrT="[Text]"/>
      <dgm:spPr/>
      <dgm:t>
        <a:bodyPr/>
        <a:lstStyle/>
        <a:p>
          <a:r>
            <a:rPr lang="pt-PT" dirty="0" smtClean="0"/>
            <a:t>Comportamento</a:t>
          </a:r>
          <a:endParaRPr lang="pt-PT" dirty="0"/>
        </a:p>
      </dgm:t>
    </dgm:pt>
    <dgm:pt modelId="{E1DB9C1D-817B-474F-99CF-20190048DD7D}" type="parTrans" cxnId="{D985DBF3-B6CA-4616-AB8C-9D1D788C7E5D}">
      <dgm:prSet/>
      <dgm:spPr/>
      <dgm:t>
        <a:bodyPr/>
        <a:lstStyle/>
        <a:p>
          <a:endParaRPr lang="pt-PT"/>
        </a:p>
      </dgm:t>
    </dgm:pt>
    <dgm:pt modelId="{35E847D1-9C1F-449C-9B83-638FFCCA7AE8}" type="sibTrans" cxnId="{D985DBF3-B6CA-4616-AB8C-9D1D788C7E5D}">
      <dgm:prSet/>
      <dgm:spPr/>
      <dgm:t>
        <a:bodyPr/>
        <a:lstStyle/>
        <a:p>
          <a:endParaRPr lang="pt-PT"/>
        </a:p>
      </dgm:t>
    </dgm:pt>
    <dgm:pt modelId="{670947BD-650D-4FC0-A408-D8B8BAD1493B}">
      <dgm:prSet phldrT="[Text]"/>
      <dgm:spPr/>
      <dgm:t>
        <a:bodyPr/>
        <a:lstStyle/>
        <a:p>
          <a:r>
            <a:rPr lang="pt-PT" dirty="0" smtClean="0"/>
            <a:t>Para os 3 melhores atletas</a:t>
          </a:r>
          <a:endParaRPr lang="pt-PT" dirty="0"/>
        </a:p>
      </dgm:t>
    </dgm:pt>
    <dgm:pt modelId="{C6543456-01BC-4863-AEA0-CE42C42FEAA5}" type="parTrans" cxnId="{5B25FD60-E358-41D0-AE65-5B47D972A802}">
      <dgm:prSet/>
      <dgm:spPr/>
      <dgm:t>
        <a:bodyPr/>
        <a:lstStyle/>
        <a:p>
          <a:endParaRPr lang="pt-PT"/>
        </a:p>
      </dgm:t>
    </dgm:pt>
    <dgm:pt modelId="{BBC2C0E5-839C-4CBE-A2BE-4DC747DCA07A}" type="sibTrans" cxnId="{5B25FD60-E358-41D0-AE65-5B47D972A802}">
      <dgm:prSet/>
      <dgm:spPr/>
      <dgm:t>
        <a:bodyPr/>
        <a:lstStyle/>
        <a:p>
          <a:endParaRPr lang="pt-PT"/>
        </a:p>
      </dgm:t>
    </dgm:pt>
    <dgm:pt modelId="{1F8A4E4E-56EE-40A3-8AE6-0B33932DB444}" type="pres">
      <dgm:prSet presAssocID="{252B841D-3BAE-4FB2-99E5-6B5AD19AE8F1}" presName="Name0" presStyleCnt="0">
        <dgm:presLayoutVars>
          <dgm:chMax val="7"/>
          <dgm:dir/>
          <dgm:animLvl val="lvl"/>
          <dgm:resizeHandles val="exact"/>
        </dgm:presLayoutVars>
      </dgm:prSet>
      <dgm:spPr/>
      <dgm:t>
        <a:bodyPr/>
        <a:lstStyle/>
        <a:p>
          <a:endParaRPr lang="pt-PT"/>
        </a:p>
      </dgm:t>
    </dgm:pt>
    <dgm:pt modelId="{B631BCA7-129B-4D46-B55A-3ECC18737740}" type="pres">
      <dgm:prSet presAssocID="{67A8694A-3EA6-455C-AABC-016C57F7616E}" presName="circle1" presStyleLbl="node1" presStyleIdx="0" presStyleCnt="3"/>
      <dgm:spPr/>
      <dgm:t>
        <a:bodyPr/>
        <a:lstStyle/>
        <a:p>
          <a:endParaRPr lang="pt-PT"/>
        </a:p>
      </dgm:t>
    </dgm:pt>
    <dgm:pt modelId="{F797A628-E797-42EA-8E03-2B0321BCDF14}" type="pres">
      <dgm:prSet presAssocID="{67A8694A-3EA6-455C-AABC-016C57F7616E}" presName="space" presStyleCnt="0"/>
      <dgm:spPr/>
      <dgm:t>
        <a:bodyPr/>
        <a:lstStyle/>
        <a:p>
          <a:endParaRPr lang="pt-PT"/>
        </a:p>
      </dgm:t>
    </dgm:pt>
    <dgm:pt modelId="{F1B0DC48-CBC5-4604-B56D-C5207FE8474C}" type="pres">
      <dgm:prSet presAssocID="{67A8694A-3EA6-455C-AABC-016C57F7616E}" presName="rect1" presStyleLbl="alignAcc1" presStyleIdx="0" presStyleCnt="3"/>
      <dgm:spPr/>
      <dgm:t>
        <a:bodyPr/>
        <a:lstStyle/>
        <a:p>
          <a:endParaRPr lang="pt-PT"/>
        </a:p>
      </dgm:t>
    </dgm:pt>
    <dgm:pt modelId="{D679AC0D-9581-447A-84E6-EE45F69DC3AE}" type="pres">
      <dgm:prSet presAssocID="{9B1D0652-BC35-460D-9340-C2E80FBE68AE}" presName="vertSpace2" presStyleLbl="node1" presStyleIdx="0" presStyleCnt="3"/>
      <dgm:spPr/>
      <dgm:t>
        <a:bodyPr/>
        <a:lstStyle/>
        <a:p>
          <a:endParaRPr lang="pt-PT"/>
        </a:p>
      </dgm:t>
    </dgm:pt>
    <dgm:pt modelId="{40A00E34-376B-4FD0-857F-82F38C688722}" type="pres">
      <dgm:prSet presAssocID="{9B1D0652-BC35-460D-9340-C2E80FBE68AE}" presName="circle2" presStyleLbl="node1" presStyleIdx="1" presStyleCnt="3"/>
      <dgm:spPr/>
      <dgm:t>
        <a:bodyPr/>
        <a:lstStyle/>
        <a:p>
          <a:endParaRPr lang="pt-PT"/>
        </a:p>
      </dgm:t>
    </dgm:pt>
    <dgm:pt modelId="{B993F550-4319-43CF-A35E-137F65F18C8C}" type="pres">
      <dgm:prSet presAssocID="{9B1D0652-BC35-460D-9340-C2E80FBE68AE}" presName="rect2" presStyleLbl="alignAcc1" presStyleIdx="1" presStyleCnt="3" custLinFactNeighborX="472"/>
      <dgm:spPr/>
      <dgm:t>
        <a:bodyPr/>
        <a:lstStyle/>
        <a:p>
          <a:endParaRPr lang="pt-PT"/>
        </a:p>
      </dgm:t>
    </dgm:pt>
    <dgm:pt modelId="{40DC20E8-6C06-45E9-8A22-F627C4D711A6}" type="pres">
      <dgm:prSet presAssocID="{93063E0F-E202-4C66-B468-CD19A80192B4}" presName="vertSpace3" presStyleLbl="node1" presStyleIdx="1" presStyleCnt="3"/>
      <dgm:spPr/>
      <dgm:t>
        <a:bodyPr/>
        <a:lstStyle/>
        <a:p>
          <a:endParaRPr lang="pt-PT"/>
        </a:p>
      </dgm:t>
    </dgm:pt>
    <dgm:pt modelId="{B7F0A5A5-7A9B-4291-8FC7-59573065EA21}" type="pres">
      <dgm:prSet presAssocID="{93063E0F-E202-4C66-B468-CD19A80192B4}" presName="circle3" presStyleLbl="node1" presStyleIdx="2" presStyleCnt="3"/>
      <dgm:spPr/>
      <dgm:t>
        <a:bodyPr/>
        <a:lstStyle/>
        <a:p>
          <a:endParaRPr lang="pt-PT"/>
        </a:p>
      </dgm:t>
    </dgm:pt>
    <dgm:pt modelId="{3626C319-4C45-4588-9E07-E5821A7ED9BF}" type="pres">
      <dgm:prSet presAssocID="{93063E0F-E202-4C66-B468-CD19A80192B4}" presName="rect3" presStyleLbl="alignAcc1" presStyleIdx="2" presStyleCnt="3"/>
      <dgm:spPr/>
      <dgm:t>
        <a:bodyPr/>
        <a:lstStyle/>
        <a:p>
          <a:endParaRPr lang="pt-PT"/>
        </a:p>
      </dgm:t>
    </dgm:pt>
    <dgm:pt modelId="{8660C9A1-9537-433F-B022-DEAAF1C31935}" type="pres">
      <dgm:prSet presAssocID="{67A8694A-3EA6-455C-AABC-016C57F7616E}" presName="rect1ParTx" presStyleLbl="alignAcc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C69C7C81-25D3-44C9-B6A0-AD6F4549FFEE}" type="pres">
      <dgm:prSet presAssocID="{67A8694A-3EA6-455C-AABC-016C57F7616E}" presName="rect1ChTx" presStyleLbl="alignAcc1" presStyleIdx="2" presStyleCnt="3">
        <dgm:presLayoutVars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9C02C395-A8BD-4292-9D31-531DFEF815D8}" type="pres">
      <dgm:prSet presAssocID="{9B1D0652-BC35-460D-9340-C2E80FBE68AE}" presName="rect2ParTx" presStyleLbl="alignAcc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02BC5BD7-50D9-4A85-AF39-8AB56F5910A2}" type="pres">
      <dgm:prSet presAssocID="{9B1D0652-BC35-460D-9340-C2E80FBE68AE}" presName="rect2ChTx" presStyleLbl="alignAcc1" presStyleIdx="2" presStyleCnt="3">
        <dgm:presLayoutVars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45118492-3B37-40A3-99B9-11246CFA6854}" type="pres">
      <dgm:prSet presAssocID="{93063E0F-E202-4C66-B468-CD19A80192B4}" presName="rect3ParTx" presStyleLbl="alignAcc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42377FC2-EFDD-4DB1-901A-72CAA49E3497}" type="pres">
      <dgm:prSet presAssocID="{93063E0F-E202-4C66-B468-CD19A80192B4}" presName="rect3ChTx" presStyleLbl="alignAcc1" presStyleIdx="2" presStyleCnt="3">
        <dgm:presLayoutVars>
          <dgm:bulletEnabled val="1"/>
        </dgm:presLayoutVars>
      </dgm:prSet>
      <dgm:spPr/>
      <dgm:t>
        <a:bodyPr/>
        <a:lstStyle/>
        <a:p>
          <a:endParaRPr lang="pt-PT"/>
        </a:p>
      </dgm:t>
    </dgm:pt>
  </dgm:ptLst>
  <dgm:cxnLst>
    <dgm:cxn modelId="{8984E4FC-D5FA-4ECB-AD6E-4A83DD0A9DBB}" srcId="{9B1D0652-BC35-460D-9340-C2E80FBE68AE}" destId="{6CF1FC7F-7E2D-4C5F-9E7E-17FE4CB7A987}" srcOrd="0" destOrd="0" parTransId="{425B2D82-A948-453B-BA45-FDA074217496}" sibTransId="{C70E556F-B16F-415A-978E-EAC6C9D994BE}"/>
    <dgm:cxn modelId="{59BB36CC-2C50-4F04-B2E2-F414D58C0A1A}" srcId="{67A8694A-3EA6-455C-AABC-016C57F7616E}" destId="{1EB5FED8-5637-4900-881B-74BA9B9DB9DE}" srcOrd="0" destOrd="0" parTransId="{893BA73D-0D3D-4CDE-9596-0617CE806076}" sibTransId="{794734D5-A2E1-426F-AB88-E23B8D4E7001}"/>
    <dgm:cxn modelId="{DA108FCF-EA9D-44AB-AE6B-EA94AE8C04F3}" type="presOf" srcId="{9B1D0652-BC35-460D-9340-C2E80FBE68AE}" destId="{B993F550-4319-43CF-A35E-137F65F18C8C}" srcOrd="0" destOrd="0" presId="urn:microsoft.com/office/officeart/2005/8/layout/target3"/>
    <dgm:cxn modelId="{00710327-0E24-46E4-B740-7D8F9B1781A0}" type="presOf" srcId="{1EB5FED8-5637-4900-881B-74BA9B9DB9DE}" destId="{C69C7C81-25D3-44C9-B6A0-AD6F4549FFEE}" srcOrd="0" destOrd="0" presId="urn:microsoft.com/office/officeart/2005/8/layout/target3"/>
    <dgm:cxn modelId="{D6F6018D-A795-4037-A4BB-453F3D195EB1}" srcId="{252B841D-3BAE-4FB2-99E5-6B5AD19AE8F1}" destId="{67A8694A-3EA6-455C-AABC-016C57F7616E}" srcOrd="0" destOrd="0" parTransId="{29E93A23-4505-4202-A598-69E777973A22}" sibTransId="{01E1D4B8-AA2C-48C2-8E9D-5196434F4C88}"/>
    <dgm:cxn modelId="{C3CE1FFE-D293-4992-8848-9043E0AD2C30}" type="presOf" srcId="{252B841D-3BAE-4FB2-99E5-6B5AD19AE8F1}" destId="{1F8A4E4E-56EE-40A3-8AE6-0B33932DB444}" srcOrd="0" destOrd="0" presId="urn:microsoft.com/office/officeart/2005/8/layout/target3"/>
    <dgm:cxn modelId="{A2CA9FDF-3DA9-46D5-9A59-2CB7FC37C696}" type="presOf" srcId="{9B1D0652-BC35-460D-9340-C2E80FBE68AE}" destId="{9C02C395-A8BD-4292-9D31-531DFEF815D8}" srcOrd="1" destOrd="0" presId="urn:microsoft.com/office/officeart/2005/8/layout/target3"/>
    <dgm:cxn modelId="{D985DBF3-B6CA-4616-AB8C-9D1D788C7E5D}" srcId="{252B841D-3BAE-4FB2-99E5-6B5AD19AE8F1}" destId="{93063E0F-E202-4C66-B468-CD19A80192B4}" srcOrd="2" destOrd="0" parTransId="{E1DB9C1D-817B-474F-99CF-20190048DD7D}" sibTransId="{35E847D1-9C1F-449C-9B83-638FFCCA7AE8}"/>
    <dgm:cxn modelId="{F27A292F-32E8-44A4-8B73-17587A4AD122}" type="presOf" srcId="{670947BD-650D-4FC0-A408-D8B8BAD1493B}" destId="{42377FC2-EFDD-4DB1-901A-72CAA49E3497}" srcOrd="0" destOrd="0" presId="urn:microsoft.com/office/officeart/2005/8/layout/target3"/>
    <dgm:cxn modelId="{D95EC9EE-37BF-4E76-8F10-74289F619D0A}" type="presOf" srcId="{6CF1FC7F-7E2D-4C5F-9E7E-17FE4CB7A987}" destId="{02BC5BD7-50D9-4A85-AF39-8AB56F5910A2}" srcOrd="0" destOrd="0" presId="urn:microsoft.com/office/officeart/2005/8/layout/target3"/>
    <dgm:cxn modelId="{5AEB3BB9-34AA-4468-AF82-35F4263B5F50}" type="presOf" srcId="{93063E0F-E202-4C66-B468-CD19A80192B4}" destId="{45118492-3B37-40A3-99B9-11246CFA6854}" srcOrd="1" destOrd="0" presId="urn:microsoft.com/office/officeart/2005/8/layout/target3"/>
    <dgm:cxn modelId="{C35113E4-0D1E-486F-81EC-80ECBDDC5D5D}" type="presOf" srcId="{67A8694A-3EA6-455C-AABC-016C57F7616E}" destId="{8660C9A1-9537-433F-B022-DEAAF1C31935}" srcOrd="1" destOrd="0" presId="urn:microsoft.com/office/officeart/2005/8/layout/target3"/>
    <dgm:cxn modelId="{74FC269B-37BC-40FC-B4B5-CECD129EDB82}" srcId="{252B841D-3BAE-4FB2-99E5-6B5AD19AE8F1}" destId="{9B1D0652-BC35-460D-9340-C2E80FBE68AE}" srcOrd="1" destOrd="0" parTransId="{1A342E79-F105-4134-9BFE-F81B0BF4ED95}" sibTransId="{9A3FE62D-DA81-480D-AE51-FD0A0FC05852}"/>
    <dgm:cxn modelId="{24950C5F-1FD1-42FB-A076-1A8F8C7F4112}" type="presOf" srcId="{67A8694A-3EA6-455C-AABC-016C57F7616E}" destId="{F1B0DC48-CBC5-4604-B56D-C5207FE8474C}" srcOrd="0" destOrd="0" presId="urn:microsoft.com/office/officeart/2005/8/layout/target3"/>
    <dgm:cxn modelId="{5B25FD60-E358-41D0-AE65-5B47D972A802}" srcId="{93063E0F-E202-4C66-B468-CD19A80192B4}" destId="{670947BD-650D-4FC0-A408-D8B8BAD1493B}" srcOrd="0" destOrd="0" parTransId="{C6543456-01BC-4863-AEA0-CE42C42FEAA5}" sibTransId="{BBC2C0E5-839C-4CBE-A2BE-4DC747DCA07A}"/>
    <dgm:cxn modelId="{A3239759-3109-4E3D-8E86-F9D6711E08F7}" type="presOf" srcId="{93063E0F-E202-4C66-B468-CD19A80192B4}" destId="{3626C319-4C45-4588-9E07-E5821A7ED9BF}" srcOrd="0" destOrd="0" presId="urn:microsoft.com/office/officeart/2005/8/layout/target3"/>
    <dgm:cxn modelId="{673872AE-E60B-42FA-992A-4C2CDCBEE7DB}" type="presParOf" srcId="{1F8A4E4E-56EE-40A3-8AE6-0B33932DB444}" destId="{B631BCA7-129B-4D46-B55A-3ECC18737740}" srcOrd="0" destOrd="0" presId="urn:microsoft.com/office/officeart/2005/8/layout/target3"/>
    <dgm:cxn modelId="{44EE0382-4B13-47D3-917A-FD89D0F9937E}" type="presParOf" srcId="{1F8A4E4E-56EE-40A3-8AE6-0B33932DB444}" destId="{F797A628-E797-42EA-8E03-2B0321BCDF14}" srcOrd="1" destOrd="0" presId="urn:microsoft.com/office/officeart/2005/8/layout/target3"/>
    <dgm:cxn modelId="{7858FD6D-E2EA-4AA5-A6DD-E0104528DA1F}" type="presParOf" srcId="{1F8A4E4E-56EE-40A3-8AE6-0B33932DB444}" destId="{F1B0DC48-CBC5-4604-B56D-C5207FE8474C}" srcOrd="2" destOrd="0" presId="urn:microsoft.com/office/officeart/2005/8/layout/target3"/>
    <dgm:cxn modelId="{ECAE2A2D-F121-4AD1-A14C-D315C82E1E21}" type="presParOf" srcId="{1F8A4E4E-56EE-40A3-8AE6-0B33932DB444}" destId="{D679AC0D-9581-447A-84E6-EE45F69DC3AE}" srcOrd="3" destOrd="0" presId="urn:microsoft.com/office/officeart/2005/8/layout/target3"/>
    <dgm:cxn modelId="{7CCE5BB3-1F3C-45D2-937D-12C6FE87B76F}" type="presParOf" srcId="{1F8A4E4E-56EE-40A3-8AE6-0B33932DB444}" destId="{40A00E34-376B-4FD0-857F-82F38C688722}" srcOrd="4" destOrd="0" presId="urn:microsoft.com/office/officeart/2005/8/layout/target3"/>
    <dgm:cxn modelId="{CD2B884C-7D5E-45F7-8170-8F73E505C024}" type="presParOf" srcId="{1F8A4E4E-56EE-40A3-8AE6-0B33932DB444}" destId="{B993F550-4319-43CF-A35E-137F65F18C8C}" srcOrd="5" destOrd="0" presId="urn:microsoft.com/office/officeart/2005/8/layout/target3"/>
    <dgm:cxn modelId="{34E5E18F-43A1-4D00-B33B-1DC5C9FC307D}" type="presParOf" srcId="{1F8A4E4E-56EE-40A3-8AE6-0B33932DB444}" destId="{40DC20E8-6C06-45E9-8A22-F627C4D711A6}" srcOrd="6" destOrd="0" presId="urn:microsoft.com/office/officeart/2005/8/layout/target3"/>
    <dgm:cxn modelId="{D33FA947-59AD-4E56-A160-6A0E8D04657B}" type="presParOf" srcId="{1F8A4E4E-56EE-40A3-8AE6-0B33932DB444}" destId="{B7F0A5A5-7A9B-4291-8FC7-59573065EA21}" srcOrd="7" destOrd="0" presId="urn:microsoft.com/office/officeart/2005/8/layout/target3"/>
    <dgm:cxn modelId="{F2A11C1D-57FB-436E-AE00-00E20273C616}" type="presParOf" srcId="{1F8A4E4E-56EE-40A3-8AE6-0B33932DB444}" destId="{3626C319-4C45-4588-9E07-E5821A7ED9BF}" srcOrd="8" destOrd="0" presId="urn:microsoft.com/office/officeart/2005/8/layout/target3"/>
    <dgm:cxn modelId="{45CBFAD3-05AB-47D0-B932-7CEB04FCBB0F}" type="presParOf" srcId="{1F8A4E4E-56EE-40A3-8AE6-0B33932DB444}" destId="{8660C9A1-9537-433F-B022-DEAAF1C31935}" srcOrd="9" destOrd="0" presId="urn:microsoft.com/office/officeart/2005/8/layout/target3"/>
    <dgm:cxn modelId="{19BBCEAD-A39A-469D-AAAE-AF60913189AA}" type="presParOf" srcId="{1F8A4E4E-56EE-40A3-8AE6-0B33932DB444}" destId="{C69C7C81-25D3-44C9-B6A0-AD6F4549FFEE}" srcOrd="10" destOrd="0" presId="urn:microsoft.com/office/officeart/2005/8/layout/target3"/>
    <dgm:cxn modelId="{CD6A2180-86CB-4C05-84A6-3BFD36249607}" type="presParOf" srcId="{1F8A4E4E-56EE-40A3-8AE6-0B33932DB444}" destId="{9C02C395-A8BD-4292-9D31-531DFEF815D8}" srcOrd="11" destOrd="0" presId="urn:microsoft.com/office/officeart/2005/8/layout/target3"/>
    <dgm:cxn modelId="{C3694949-EC5A-4ACE-9162-2CE5CCEA6CB8}" type="presParOf" srcId="{1F8A4E4E-56EE-40A3-8AE6-0B33932DB444}" destId="{02BC5BD7-50D9-4A85-AF39-8AB56F5910A2}" srcOrd="12" destOrd="0" presId="urn:microsoft.com/office/officeart/2005/8/layout/target3"/>
    <dgm:cxn modelId="{8082371A-BD91-4589-B864-EA14ED4E27FD}" type="presParOf" srcId="{1F8A4E4E-56EE-40A3-8AE6-0B33932DB444}" destId="{45118492-3B37-40A3-99B9-11246CFA6854}" srcOrd="13" destOrd="0" presId="urn:microsoft.com/office/officeart/2005/8/layout/target3"/>
    <dgm:cxn modelId="{8C3D352A-0227-47A0-816C-6C81870C8D23}" type="presParOf" srcId="{1F8A4E4E-56EE-40A3-8AE6-0B33932DB444}" destId="{42377FC2-EFDD-4DB1-901A-72CAA49E3497}" srcOrd="14" destOrd="0" presId="urn:microsoft.com/office/officeart/2005/8/layout/target3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84796537-C77C-424C-B9E3-EB310469E873}" type="doc">
      <dgm:prSet loTypeId="urn:microsoft.com/office/officeart/2005/8/layout/hProcess4" loCatId="process" qsTypeId="urn:microsoft.com/office/officeart/2005/8/quickstyle/3d3" qsCatId="3D" csTypeId="urn:microsoft.com/office/officeart/2005/8/colors/colorful1" csCatId="colorful" phldr="1"/>
      <dgm:spPr/>
      <dgm:t>
        <a:bodyPr/>
        <a:lstStyle/>
        <a:p>
          <a:endParaRPr lang="pt-PT"/>
        </a:p>
      </dgm:t>
    </dgm:pt>
    <dgm:pt modelId="{1A9B6EE9-30E7-450C-AEE8-1B470A4FF47C}">
      <dgm:prSet phldrT="[Text]"/>
      <dgm:spPr/>
      <dgm:t>
        <a:bodyPr/>
        <a:lstStyle/>
        <a:p>
          <a:r>
            <a:rPr lang="pt-PT" dirty="0" smtClean="0"/>
            <a:t>Escolas</a:t>
          </a:r>
          <a:endParaRPr lang="pt-PT" dirty="0"/>
        </a:p>
      </dgm:t>
    </dgm:pt>
    <dgm:pt modelId="{1908D3B3-B39D-4C9B-A001-CD0A4BF5DF07}" type="parTrans" cxnId="{4A439D0A-0465-498B-B41C-6DEB30712FB6}">
      <dgm:prSet/>
      <dgm:spPr/>
      <dgm:t>
        <a:bodyPr/>
        <a:lstStyle/>
        <a:p>
          <a:endParaRPr lang="pt-PT"/>
        </a:p>
      </dgm:t>
    </dgm:pt>
    <dgm:pt modelId="{21E21D07-C15C-4A39-AE01-4927A0D2C854}" type="sibTrans" cxnId="{4A439D0A-0465-498B-B41C-6DEB30712FB6}">
      <dgm:prSet/>
      <dgm:spPr/>
      <dgm:t>
        <a:bodyPr/>
        <a:lstStyle/>
        <a:p>
          <a:endParaRPr lang="pt-PT"/>
        </a:p>
      </dgm:t>
    </dgm:pt>
    <dgm:pt modelId="{503A287D-510B-4785-97F2-C3D683E10149}">
      <dgm:prSet phldrT="[Text]"/>
      <dgm:spPr/>
      <dgm:t>
        <a:bodyPr/>
        <a:lstStyle/>
        <a:p>
          <a:r>
            <a:rPr lang="pt-PT" dirty="0" smtClean="0"/>
            <a:t>Petizes</a:t>
          </a:r>
          <a:endParaRPr lang="pt-PT" dirty="0"/>
        </a:p>
      </dgm:t>
    </dgm:pt>
    <dgm:pt modelId="{E4DB7085-1E61-4BE3-8783-EDFD9F96559F}" type="parTrans" cxnId="{F1C14356-3CDF-4483-AD25-B7F88C9D1C6F}">
      <dgm:prSet/>
      <dgm:spPr/>
      <dgm:t>
        <a:bodyPr/>
        <a:lstStyle/>
        <a:p>
          <a:endParaRPr lang="pt-PT"/>
        </a:p>
      </dgm:t>
    </dgm:pt>
    <dgm:pt modelId="{19FC907F-7794-40B3-B191-4ACFE83E7F07}" type="sibTrans" cxnId="{F1C14356-3CDF-4483-AD25-B7F88C9D1C6F}">
      <dgm:prSet/>
      <dgm:spPr/>
      <dgm:t>
        <a:bodyPr/>
        <a:lstStyle/>
        <a:p>
          <a:endParaRPr lang="pt-PT"/>
        </a:p>
      </dgm:t>
    </dgm:pt>
    <dgm:pt modelId="{27F6DEC8-363B-456A-A5C2-FD78B20936F8}">
      <dgm:prSet phldrT="[Text]"/>
      <dgm:spPr/>
      <dgm:t>
        <a:bodyPr/>
        <a:lstStyle/>
        <a:p>
          <a:r>
            <a:rPr lang="pt-PT" dirty="0" smtClean="0"/>
            <a:t>Traquinas</a:t>
          </a:r>
          <a:endParaRPr lang="pt-PT" dirty="0"/>
        </a:p>
      </dgm:t>
    </dgm:pt>
    <dgm:pt modelId="{9A84302A-946F-4C3D-B100-E235B513E7EC}" type="parTrans" cxnId="{C100D4FF-BB85-443C-B25F-79DE34164DF0}">
      <dgm:prSet/>
      <dgm:spPr/>
      <dgm:t>
        <a:bodyPr/>
        <a:lstStyle/>
        <a:p>
          <a:endParaRPr lang="pt-PT"/>
        </a:p>
      </dgm:t>
    </dgm:pt>
    <dgm:pt modelId="{A7CF71EE-A387-4D9C-A625-6A0ACCBA896D}" type="sibTrans" cxnId="{C100D4FF-BB85-443C-B25F-79DE34164DF0}">
      <dgm:prSet/>
      <dgm:spPr/>
      <dgm:t>
        <a:bodyPr/>
        <a:lstStyle/>
        <a:p>
          <a:endParaRPr lang="pt-PT"/>
        </a:p>
      </dgm:t>
    </dgm:pt>
    <dgm:pt modelId="{29159EC5-48D2-4D3F-B118-76B9ED526C7F}">
      <dgm:prSet phldrT="[Text]"/>
      <dgm:spPr/>
      <dgm:t>
        <a:bodyPr/>
        <a:lstStyle/>
        <a:p>
          <a:r>
            <a:rPr lang="pt-PT" dirty="0" smtClean="0"/>
            <a:t>Benjamins</a:t>
          </a:r>
          <a:endParaRPr lang="pt-PT" dirty="0"/>
        </a:p>
      </dgm:t>
    </dgm:pt>
    <dgm:pt modelId="{D1B02783-5186-4B2B-8393-03FB59FFB3C3}" type="parTrans" cxnId="{302A72B8-2771-43C7-BE8E-5A74FCD5C2C8}">
      <dgm:prSet/>
      <dgm:spPr/>
      <dgm:t>
        <a:bodyPr/>
        <a:lstStyle/>
        <a:p>
          <a:endParaRPr lang="pt-PT"/>
        </a:p>
      </dgm:t>
    </dgm:pt>
    <dgm:pt modelId="{A11B1CCA-F103-4069-B249-8CA31FFEE4AA}" type="sibTrans" cxnId="{302A72B8-2771-43C7-BE8E-5A74FCD5C2C8}">
      <dgm:prSet/>
      <dgm:spPr/>
      <dgm:t>
        <a:bodyPr/>
        <a:lstStyle/>
        <a:p>
          <a:endParaRPr lang="pt-PT"/>
        </a:p>
      </dgm:t>
    </dgm:pt>
    <dgm:pt modelId="{A86D0E89-4DAF-49BE-91CC-3FDA6B255EAC}">
      <dgm:prSet phldrT="[Text]"/>
      <dgm:spPr/>
      <dgm:t>
        <a:bodyPr/>
        <a:lstStyle/>
        <a:p>
          <a:r>
            <a:rPr lang="pt-PT" dirty="0" smtClean="0"/>
            <a:t>A – 2º Ano</a:t>
          </a:r>
          <a:endParaRPr lang="pt-PT" dirty="0"/>
        </a:p>
      </dgm:t>
    </dgm:pt>
    <dgm:pt modelId="{22FC459E-B6E2-4B69-907C-3C854E1AA93C}" type="parTrans" cxnId="{CC3B1D5D-92F5-474F-A081-56E2A6A01909}">
      <dgm:prSet/>
      <dgm:spPr/>
      <dgm:t>
        <a:bodyPr/>
        <a:lstStyle/>
        <a:p>
          <a:endParaRPr lang="pt-PT"/>
        </a:p>
      </dgm:t>
    </dgm:pt>
    <dgm:pt modelId="{E73AF799-3BEB-4673-8D07-95310B4C0139}" type="sibTrans" cxnId="{CC3B1D5D-92F5-474F-A081-56E2A6A01909}">
      <dgm:prSet/>
      <dgm:spPr/>
      <dgm:t>
        <a:bodyPr/>
        <a:lstStyle/>
        <a:p>
          <a:endParaRPr lang="pt-PT"/>
        </a:p>
      </dgm:t>
    </dgm:pt>
    <dgm:pt modelId="{997C412D-894B-4030-9BED-DAF882D9C7BD}">
      <dgm:prSet phldrT="[Text]"/>
      <dgm:spPr/>
      <dgm:t>
        <a:bodyPr/>
        <a:lstStyle/>
        <a:p>
          <a:r>
            <a:rPr lang="pt-PT" dirty="0" smtClean="0"/>
            <a:t>B – 1º Ano</a:t>
          </a:r>
          <a:endParaRPr lang="pt-PT" dirty="0"/>
        </a:p>
      </dgm:t>
    </dgm:pt>
    <dgm:pt modelId="{1283ADCF-23EA-455E-87E7-5A777199D215}" type="parTrans" cxnId="{37A3BE01-CD9A-417C-A8F4-3E8EDC17CFE8}">
      <dgm:prSet/>
      <dgm:spPr/>
      <dgm:t>
        <a:bodyPr/>
        <a:lstStyle/>
        <a:p>
          <a:endParaRPr lang="pt-PT"/>
        </a:p>
      </dgm:t>
    </dgm:pt>
    <dgm:pt modelId="{F72D9194-8B50-4636-BC40-5B9BFFDE396D}" type="sibTrans" cxnId="{37A3BE01-CD9A-417C-A8F4-3E8EDC17CFE8}">
      <dgm:prSet/>
      <dgm:spPr/>
      <dgm:t>
        <a:bodyPr/>
        <a:lstStyle/>
        <a:p>
          <a:endParaRPr lang="pt-PT"/>
        </a:p>
      </dgm:t>
    </dgm:pt>
    <dgm:pt modelId="{52AC1823-9D21-4725-943F-43D787FA3289}">
      <dgm:prSet phldrT="[Text]"/>
      <dgm:spPr/>
      <dgm:t>
        <a:bodyPr/>
        <a:lstStyle/>
        <a:p>
          <a:r>
            <a:rPr lang="pt-PT" dirty="0" smtClean="0"/>
            <a:t>Infantis</a:t>
          </a:r>
          <a:endParaRPr lang="pt-PT" dirty="0"/>
        </a:p>
      </dgm:t>
    </dgm:pt>
    <dgm:pt modelId="{41761382-7F57-48BC-BFBB-0D3DCACC2610}" type="parTrans" cxnId="{FAD044A6-75EF-4A6D-95DF-3E7E0498B883}">
      <dgm:prSet/>
      <dgm:spPr/>
      <dgm:t>
        <a:bodyPr/>
        <a:lstStyle/>
        <a:p>
          <a:endParaRPr lang="pt-PT"/>
        </a:p>
      </dgm:t>
    </dgm:pt>
    <dgm:pt modelId="{40E52444-1FCC-4977-98E3-86E0E6E4D5BD}" type="sibTrans" cxnId="{FAD044A6-75EF-4A6D-95DF-3E7E0498B883}">
      <dgm:prSet/>
      <dgm:spPr/>
      <dgm:t>
        <a:bodyPr/>
        <a:lstStyle/>
        <a:p>
          <a:endParaRPr lang="pt-PT"/>
        </a:p>
      </dgm:t>
    </dgm:pt>
    <dgm:pt modelId="{CD67DF9F-D01F-4F83-9E2D-006810DC7957}">
      <dgm:prSet phldrT="[Text]"/>
      <dgm:spPr/>
      <dgm:t>
        <a:bodyPr/>
        <a:lstStyle/>
        <a:p>
          <a:r>
            <a:rPr lang="pt-PT" dirty="0" smtClean="0"/>
            <a:t>B – 1º Ano</a:t>
          </a:r>
          <a:endParaRPr lang="pt-PT" dirty="0"/>
        </a:p>
      </dgm:t>
    </dgm:pt>
    <dgm:pt modelId="{C0DE15C3-3688-4F42-8078-5A0BB88F2B9E}" type="parTrans" cxnId="{D5E163C7-0CFA-4EDA-A3BD-24809428BBBB}">
      <dgm:prSet/>
      <dgm:spPr/>
      <dgm:t>
        <a:bodyPr/>
        <a:lstStyle/>
        <a:p>
          <a:endParaRPr lang="pt-PT"/>
        </a:p>
      </dgm:t>
    </dgm:pt>
    <dgm:pt modelId="{88D87BBD-08BF-4DB1-A685-EBA9F5229543}" type="sibTrans" cxnId="{D5E163C7-0CFA-4EDA-A3BD-24809428BBBB}">
      <dgm:prSet/>
      <dgm:spPr/>
      <dgm:t>
        <a:bodyPr/>
        <a:lstStyle/>
        <a:p>
          <a:endParaRPr lang="pt-PT"/>
        </a:p>
      </dgm:t>
    </dgm:pt>
    <dgm:pt modelId="{A9AED5AB-FD59-4886-ADDB-21591BF89F03}">
      <dgm:prSet/>
      <dgm:spPr/>
      <dgm:t>
        <a:bodyPr/>
        <a:lstStyle/>
        <a:p>
          <a:r>
            <a:rPr lang="pt-PT" dirty="0" smtClean="0"/>
            <a:t>Iniciados</a:t>
          </a:r>
          <a:endParaRPr lang="pt-PT" dirty="0"/>
        </a:p>
      </dgm:t>
    </dgm:pt>
    <dgm:pt modelId="{B8BA721F-70EC-46E8-BE07-C89BEEFE9FDD}" type="parTrans" cxnId="{3BBD0C0D-FB95-4CE3-8CA7-9CBF64D6AE2F}">
      <dgm:prSet/>
      <dgm:spPr/>
      <dgm:t>
        <a:bodyPr/>
        <a:lstStyle/>
        <a:p>
          <a:endParaRPr lang="pt-PT"/>
        </a:p>
      </dgm:t>
    </dgm:pt>
    <dgm:pt modelId="{ECBFF863-E8A7-4DFC-BEFD-977A1359680C}" type="sibTrans" cxnId="{3BBD0C0D-FB95-4CE3-8CA7-9CBF64D6AE2F}">
      <dgm:prSet/>
      <dgm:spPr/>
      <dgm:t>
        <a:bodyPr/>
        <a:lstStyle/>
        <a:p>
          <a:endParaRPr lang="pt-PT"/>
        </a:p>
      </dgm:t>
    </dgm:pt>
    <dgm:pt modelId="{FE267102-B889-45C9-AB51-9E47E12A0509}">
      <dgm:prSet/>
      <dgm:spPr/>
      <dgm:t>
        <a:bodyPr/>
        <a:lstStyle/>
        <a:p>
          <a:r>
            <a:rPr lang="pt-PT" dirty="0" smtClean="0"/>
            <a:t>Juvenis</a:t>
          </a:r>
          <a:endParaRPr lang="pt-PT" dirty="0"/>
        </a:p>
      </dgm:t>
    </dgm:pt>
    <dgm:pt modelId="{E93CBF7B-F325-44AA-AF2D-9FBA517C5FE7}" type="parTrans" cxnId="{AF673859-3518-4FDA-9914-AE206500ABC7}">
      <dgm:prSet/>
      <dgm:spPr/>
      <dgm:t>
        <a:bodyPr/>
        <a:lstStyle/>
        <a:p>
          <a:endParaRPr lang="pt-PT"/>
        </a:p>
      </dgm:t>
    </dgm:pt>
    <dgm:pt modelId="{82E9FEA6-D4C5-431D-8C2E-E06F162CD623}" type="sibTrans" cxnId="{AF673859-3518-4FDA-9914-AE206500ABC7}">
      <dgm:prSet/>
      <dgm:spPr/>
      <dgm:t>
        <a:bodyPr/>
        <a:lstStyle/>
        <a:p>
          <a:endParaRPr lang="pt-PT"/>
        </a:p>
      </dgm:t>
    </dgm:pt>
    <dgm:pt modelId="{C1B0A180-F261-484D-8D83-3B52A9C15202}">
      <dgm:prSet/>
      <dgm:spPr/>
      <dgm:t>
        <a:bodyPr/>
        <a:lstStyle/>
        <a:p>
          <a:r>
            <a:rPr lang="pt-PT" dirty="0" smtClean="0"/>
            <a:t>Juniores</a:t>
          </a:r>
          <a:endParaRPr lang="pt-PT" dirty="0"/>
        </a:p>
      </dgm:t>
    </dgm:pt>
    <dgm:pt modelId="{CF8A8147-9733-4593-9537-5A27E1DF0732}" type="parTrans" cxnId="{E3E4AF65-0BF3-438E-8AEC-4E02050D2C10}">
      <dgm:prSet/>
      <dgm:spPr/>
      <dgm:t>
        <a:bodyPr/>
        <a:lstStyle/>
        <a:p>
          <a:endParaRPr lang="pt-PT"/>
        </a:p>
      </dgm:t>
    </dgm:pt>
    <dgm:pt modelId="{3D3BA056-F7A8-406E-AB0F-3919B6A8AB0D}" type="sibTrans" cxnId="{E3E4AF65-0BF3-438E-8AEC-4E02050D2C10}">
      <dgm:prSet/>
      <dgm:spPr/>
      <dgm:t>
        <a:bodyPr/>
        <a:lstStyle/>
        <a:p>
          <a:endParaRPr lang="pt-PT"/>
        </a:p>
      </dgm:t>
    </dgm:pt>
    <dgm:pt modelId="{2EAE0DBB-5CDE-49FA-B5EE-067D1671A845}">
      <dgm:prSet/>
      <dgm:spPr/>
      <dgm:t>
        <a:bodyPr/>
        <a:lstStyle/>
        <a:p>
          <a:r>
            <a:rPr lang="pt-PT" dirty="0" smtClean="0"/>
            <a:t>Veteranos</a:t>
          </a:r>
          <a:endParaRPr lang="pt-PT" dirty="0"/>
        </a:p>
      </dgm:t>
    </dgm:pt>
    <dgm:pt modelId="{02667F64-7E39-4BD7-AD5D-6C8CED2BA098}" type="parTrans" cxnId="{F58E0405-1FDE-4BBD-8B22-3708FE8BB29D}">
      <dgm:prSet/>
      <dgm:spPr/>
      <dgm:t>
        <a:bodyPr/>
        <a:lstStyle/>
        <a:p>
          <a:endParaRPr lang="pt-PT"/>
        </a:p>
      </dgm:t>
    </dgm:pt>
    <dgm:pt modelId="{C25A35A7-572D-42B1-A8C9-2C349D285F83}" type="sibTrans" cxnId="{F58E0405-1FDE-4BBD-8B22-3708FE8BB29D}">
      <dgm:prSet/>
      <dgm:spPr/>
      <dgm:t>
        <a:bodyPr/>
        <a:lstStyle/>
        <a:p>
          <a:endParaRPr lang="pt-PT"/>
        </a:p>
      </dgm:t>
    </dgm:pt>
    <dgm:pt modelId="{C077ADBD-6BBD-4415-BFD5-2E4E0E8088DB}">
      <dgm:prSet/>
      <dgm:spPr/>
      <dgm:t>
        <a:bodyPr/>
        <a:lstStyle/>
        <a:p>
          <a:r>
            <a:rPr lang="pt-PT" dirty="0" smtClean="0"/>
            <a:t>A – 2º Ano</a:t>
          </a:r>
          <a:endParaRPr lang="pt-PT" dirty="0"/>
        </a:p>
      </dgm:t>
    </dgm:pt>
    <dgm:pt modelId="{0FD213EE-40E0-4D52-9A54-96B69BC3481E}" type="parTrans" cxnId="{7F12CF62-8501-4B10-AE67-9B066087AB69}">
      <dgm:prSet/>
      <dgm:spPr/>
      <dgm:t>
        <a:bodyPr/>
        <a:lstStyle/>
        <a:p>
          <a:endParaRPr lang="pt-PT"/>
        </a:p>
      </dgm:t>
    </dgm:pt>
    <dgm:pt modelId="{BE7082D2-E718-4302-8F41-8FB3B72CCF14}" type="sibTrans" cxnId="{7F12CF62-8501-4B10-AE67-9B066087AB69}">
      <dgm:prSet/>
      <dgm:spPr/>
      <dgm:t>
        <a:bodyPr/>
        <a:lstStyle/>
        <a:p>
          <a:endParaRPr lang="pt-PT"/>
        </a:p>
      </dgm:t>
    </dgm:pt>
    <dgm:pt modelId="{530046FD-DB37-43EB-B588-B2B0253B7FA3}">
      <dgm:prSet/>
      <dgm:spPr/>
      <dgm:t>
        <a:bodyPr/>
        <a:lstStyle/>
        <a:p>
          <a:r>
            <a:rPr lang="pt-PT" smtClean="0"/>
            <a:t>B – 1º Ano</a:t>
          </a:r>
          <a:endParaRPr lang="pt-PT" dirty="0"/>
        </a:p>
      </dgm:t>
    </dgm:pt>
    <dgm:pt modelId="{8282D6FA-0F03-48FD-BC0E-A3992CF20A3B}" type="parTrans" cxnId="{CCECC720-8B5D-4695-B10F-B4C0E492B7AF}">
      <dgm:prSet/>
      <dgm:spPr/>
      <dgm:t>
        <a:bodyPr/>
        <a:lstStyle/>
        <a:p>
          <a:endParaRPr lang="pt-PT"/>
        </a:p>
      </dgm:t>
    </dgm:pt>
    <dgm:pt modelId="{084F3020-204C-4C5D-97F6-90E63176CE21}" type="sibTrans" cxnId="{CCECC720-8B5D-4695-B10F-B4C0E492B7AF}">
      <dgm:prSet/>
      <dgm:spPr/>
      <dgm:t>
        <a:bodyPr/>
        <a:lstStyle/>
        <a:p>
          <a:endParaRPr lang="pt-PT"/>
        </a:p>
      </dgm:t>
    </dgm:pt>
    <dgm:pt modelId="{3D48B0B9-8112-4D90-8643-CC2BE001B47B}">
      <dgm:prSet/>
      <dgm:spPr/>
      <dgm:t>
        <a:bodyPr/>
        <a:lstStyle/>
        <a:p>
          <a:r>
            <a:rPr lang="pt-PT" smtClean="0"/>
            <a:t>B – 1º Ano</a:t>
          </a:r>
          <a:endParaRPr lang="pt-PT" dirty="0"/>
        </a:p>
      </dgm:t>
    </dgm:pt>
    <dgm:pt modelId="{F40376BA-2363-423E-B922-521C02F2D21E}" type="parTrans" cxnId="{5A773252-CC4F-4760-A59C-5709CE1C9005}">
      <dgm:prSet/>
      <dgm:spPr/>
      <dgm:t>
        <a:bodyPr/>
        <a:lstStyle/>
        <a:p>
          <a:endParaRPr lang="pt-PT"/>
        </a:p>
      </dgm:t>
    </dgm:pt>
    <dgm:pt modelId="{8A5DCBC6-FEB8-4A79-B0D3-DAD97328B3DF}" type="sibTrans" cxnId="{5A773252-CC4F-4760-A59C-5709CE1C9005}">
      <dgm:prSet/>
      <dgm:spPr/>
      <dgm:t>
        <a:bodyPr/>
        <a:lstStyle/>
        <a:p>
          <a:endParaRPr lang="pt-PT"/>
        </a:p>
      </dgm:t>
    </dgm:pt>
    <dgm:pt modelId="{0A0480D2-6B5B-4002-B121-74C2387F1100}">
      <dgm:prSet/>
      <dgm:spPr/>
      <dgm:t>
        <a:bodyPr/>
        <a:lstStyle/>
        <a:p>
          <a:r>
            <a:rPr lang="pt-PT" dirty="0" smtClean="0"/>
            <a:t>1 Equipa</a:t>
          </a:r>
          <a:endParaRPr lang="pt-PT" dirty="0"/>
        </a:p>
      </dgm:t>
    </dgm:pt>
    <dgm:pt modelId="{6433E67C-BF73-48E0-9A31-9A0548CDC316}" type="parTrans" cxnId="{48B76C67-FBFE-47C4-8F6B-34CFCDB41571}">
      <dgm:prSet/>
      <dgm:spPr/>
      <dgm:t>
        <a:bodyPr/>
        <a:lstStyle/>
        <a:p>
          <a:endParaRPr lang="pt-PT"/>
        </a:p>
      </dgm:t>
    </dgm:pt>
    <dgm:pt modelId="{B852E4F9-AFA7-4C2C-9CC7-22EAF16A38EA}" type="sibTrans" cxnId="{48B76C67-FBFE-47C4-8F6B-34CFCDB41571}">
      <dgm:prSet/>
      <dgm:spPr/>
      <dgm:t>
        <a:bodyPr/>
        <a:lstStyle/>
        <a:p>
          <a:endParaRPr lang="pt-PT"/>
        </a:p>
      </dgm:t>
    </dgm:pt>
    <dgm:pt modelId="{32108CDF-E5E5-43C5-9B8E-46C96618F226}">
      <dgm:prSet/>
      <dgm:spPr/>
      <dgm:t>
        <a:bodyPr/>
        <a:lstStyle/>
        <a:p>
          <a:r>
            <a:rPr lang="pt-PT" dirty="0" smtClean="0"/>
            <a:t>1 Equipa</a:t>
          </a:r>
          <a:endParaRPr lang="pt-PT" dirty="0"/>
        </a:p>
      </dgm:t>
    </dgm:pt>
    <dgm:pt modelId="{E61F82FF-C3C5-403D-82A0-E941F2868084}" type="parTrans" cxnId="{762EDEFE-872E-4954-B782-A5380523C49E}">
      <dgm:prSet/>
      <dgm:spPr/>
      <dgm:t>
        <a:bodyPr/>
        <a:lstStyle/>
        <a:p>
          <a:endParaRPr lang="pt-PT"/>
        </a:p>
      </dgm:t>
    </dgm:pt>
    <dgm:pt modelId="{A4933C2A-5852-4266-B135-8960FBC1BD75}" type="sibTrans" cxnId="{762EDEFE-872E-4954-B782-A5380523C49E}">
      <dgm:prSet/>
      <dgm:spPr/>
      <dgm:t>
        <a:bodyPr/>
        <a:lstStyle/>
        <a:p>
          <a:endParaRPr lang="pt-PT"/>
        </a:p>
      </dgm:t>
    </dgm:pt>
    <dgm:pt modelId="{189DCB76-7D5B-478B-91E8-CB091E7B13A3}">
      <dgm:prSet phldrT="[Text]"/>
      <dgm:spPr/>
      <dgm:t>
        <a:bodyPr/>
        <a:lstStyle/>
        <a:p>
          <a:r>
            <a:rPr lang="pt-PT" dirty="0" smtClean="0"/>
            <a:t>Minis</a:t>
          </a:r>
          <a:endParaRPr lang="pt-PT" dirty="0"/>
        </a:p>
      </dgm:t>
    </dgm:pt>
    <dgm:pt modelId="{ED058562-3786-4BE7-B2F2-F08875A6F98E}" type="parTrans" cxnId="{F067D5B3-5466-41B7-B9DA-4DFB565D43E8}">
      <dgm:prSet/>
      <dgm:spPr/>
      <dgm:t>
        <a:bodyPr/>
        <a:lstStyle/>
        <a:p>
          <a:endParaRPr lang="pt-PT"/>
        </a:p>
      </dgm:t>
    </dgm:pt>
    <dgm:pt modelId="{7011E9FF-56D1-4800-B569-37F78773B6E1}" type="sibTrans" cxnId="{F067D5B3-5466-41B7-B9DA-4DFB565D43E8}">
      <dgm:prSet/>
      <dgm:spPr/>
      <dgm:t>
        <a:bodyPr/>
        <a:lstStyle/>
        <a:p>
          <a:endParaRPr lang="pt-PT"/>
        </a:p>
      </dgm:t>
    </dgm:pt>
    <dgm:pt modelId="{E56C1A00-FF2C-4A95-BB00-768CF8B9B1B2}">
      <dgm:prSet/>
      <dgm:spPr/>
      <dgm:t>
        <a:bodyPr/>
        <a:lstStyle/>
        <a:p>
          <a:r>
            <a:rPr lang="pt-PT" dirty="0" smtClean="0"/>
            <a:t>Sénior</a:t>
          </a:r>
          <a:endParaRPr lang="pt-PT" dirty="0"/>
        </a:p>
      </dgm:t>
    </dgm:pt>
    <dgm:pt modelId="{80A96A13-6681-466A-A3F6-A006A75D1889}" type="parTrans" cxnId="{F37EBF04-0536-4A5B-A52A-D909A695AC43}">
      <dgm:prSet/>
      <dgm:spPr/>
      <dgm:t>
        <a:bodyPr/>
        <a:lstStyle/>
        <a:p>
          <a:endParaRPr lang="pt-PT"/>
        </a:p>
      </dgm:t>
    </dgm:pt>
    <dgm:pt modelId="{707B7420-A987-4DF7-9F70-C5E1C31B02F2}" type="sibTrans" cxnId="{F37EBF04-0536-4A5B-A52A-D909A695AC43}">
      <dgm:prSet/>
      <dgm:spPr/>
      <dgm:t>
        <a:bodyPr/>
        <a:lstStyle/>
        <a:p>
          <a:endParaRPr lang="pt-PT"/>
        </a:p>
      </dgm:t>
    </dgm:pt>
    <dgm:pt modelId="{C0CBC8A8-4850-4A30-87E3-96A6989699FB}">
      <dgm:prSet/>
      <dgm:spPr/>
      <dgm:t>
        <a:bodyPr/>
        <a:lstStyle/>
        <a:p>
          <a:r>
            <a:rPr lang="pt-PT" dirty="0" smtClean="0"/>
            <a:t>Convívio</a:t>
          </a:r>
          <a:endParaRPr lang="pt-PT" dirty="0"/>
        </a:p>
      </dgm:t>
    </dgm:pt>
    <dgm:pt modelId="{4ECA0E46-407A-47A0-8969-AD81D2C8D6E3}" type="parTrans" cxnId="{3824CA27-A5A9-4E64-AC47-945F9FF84295}">
      <dgm:prSet/>
      <dgm:spPr/>
      <dgm:t>
        <a:bodyPr/>
        <a:lstStyle/>
        <a:p>
          <a:endParaRPr lang="pt-PT"/>
        </a:p>
      </dgm:t>
    </dgm:pt>
    <dgm:pt modelId="{701B6D60-1060-4552-AEBF-408C572A6F26}" type="sibTrans" cxnId="{3824CA27-A5A9-4E64-AC47-945F9FF84295}">
      <dgm:prSet/>
      <dgm:spPr/>
      <dgm:t>
        <a:bodyPr/>
        <a:lstStyle/>
        <a:p>
          <a:endParaRPr lang="pt-PT"/>
        </a:p>
      </dgm:t>
    </dgm:pt>
    <dgm:pt modelId="{5C25216E-6340-4C06-877A-3E59671FEC0F}">
      <dgm:prSet/>
      <dgm:spPr/>
      <dgm:t>
        <a:bodyPr/>
        <a:lstStyle/>
        <a:p>
          <a:r>
            <a:rPr lang="pt-PT" dirty="0" smtClean="0"/>
            <a:t>A – 2º Ano</a:t>
          </a:r>
          <a:endParaRPr lang="pt-PT" dirty="0"/>
        </a:p>
      </dgm:t>
    </dgm:pt>
    <dgm:pt modelId="{7AE9F175-BE96-4888-9182-8A705C50D67A}" type="parTrans" cxnId="{FA81D82A-DD8A-47AA-9C70-72EF1084BD99}">
      <dgm:prSet/>
      <dgm:spPr/>
      <dgm:t>
        <a:bodyPr/>
        <a:lstStyle/>
        <a:p>
          <a:endParaRPr lang="pt-PT"/>
        </a:p>
      </dgm:t>
    </dgm:pt>
    <dgm:pt modelId="{B100D024-A8D3-4ECE-A912-241ACD5B27EB}" type="sibTrans" cxnId="{FA81D82A-DD8A-47AA-9C70-72EF1084BD99}">
      <dgm:prSet/>
      <dgm:spPr/>
      <dgm:t>
        <a:bodyPr/>
        <a:lstStyle/>
        <a:p>
          <a:endParaRPr lang="pt-PT"/>
        </a:p>
      </dgm:t>
    </dgm:pt>
    <dgm:pt modelId="{6F4A7667-AC74-4671-9504-50BC011134F0}">
      <dgm:prSet/>
      <dgm:spPr/>
      <dgm:t>
        <a:bodyPr/>
        <a:lstStyle/>
        <a:p>
          <a:r>
            <a:rPr lang="pt-PT" dirty="0" smtClean="0"/>
            <a:t>A – 2º Ano</a:t>
          </a:r>
          <a:endParaRPr lang="pt-PT" dirty="0"/>
        </a:p>
      </dgm:t>
    </dgm:pt>
    <dgm:pt modelId="{73658F62-0E01-4256-8C78-91FE6043963D}" type="parTrans" cxnId="{09FE1E50-FD8E-4B9B-93C0-B370250FC136}">
      <dgm:prSet/>
      <dgm:spPr/>
      <dgm:t>
        <a:bodyPr/>
        <a:lstStyle/>
        <a:p>
          <a:endParaRPr lang="pt-PT"/>
        </a:p>
      </dgm:t>
    </dgm:pt>
    <dgm:pt modelId="{94A9CEC3-357D-4004-ABB1-443F54798D66}" type="sibTrans" cxnId="{09FE1E50-FD8E-4B9B-93C0-B370250FC136}">
      <dgm:prSet/>
      <dgm:spPr/>
      <dgm:t>
        <a:bodyPr/>
        <a:lstStyle/>
        <a:p>
          <a:endParaRPr lang="pt-PT"/>
        </a:p>
      </dgm:t>
    </dgm:pt>
    <dgm:pt modelId="{3ACA2C51-EBB9-435D-80F7-9DC412E92FB4}" type="pres">
      <dgm:prSet presAssocID="{84796537-C77C-424C-B9E3-EB310469E873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pt-PT"/>
        </a:p>
      </dgm:t>
    </dgm:pt>
    <dgm:pt modelId="{525CED5A-A935-4384-8E4C-73E2A099E408}" type="pres">
      <dgm:prSet presAssocID="{84796537-C77C-424C-B9E3-EB310469E873}" presName="tSp" presStyleCnt="0"/>
      <dgm:spPr/>
      <dgm:t>
        <a:bodyPr/>
        <a:lstStyle/>
        <a:p>
          <a:endParaRPr lang="pt-PT"/>
        </a:p>
      </dgm:t>
    </dgm:pt>
    <dgm:pt modelId="{53A4C2E4-FD2A-4CDE-A05B-0E75D9916EE0}" type="pres">
      <dgm:prSet presAssocID="{84796537-C77C-424C-B9E3-EB310469E873}" presName="bSp" presStyleCnt="0"/>
      <dgm:spPr/>
      <dgm:t>
        <a:bodyPr/>
        <a:lstStyle/>
        <a:p>
          <a:endParaRPr lang="pt-PT"/>
        </a:p>
      </dgm:t>
    </dgm:pt>
    <dgm:pt modelId="{341AB276-87DB-4849-BCD8-F24057B6376B}" type="pres">
      <dgm:prSet presAssocID="{84796537-C77C-424C-B9E3-EB310469E873}" presName="process" presStyleCnt="0"/>
      <dgm:spPr/>
      <dgm:t>
        <a:bodyPr/>
        <a:lstStyle/>
        <a:p>
          <a:endParaRPr lang="pt-PT"/>
        </a:p>
      </dgm:t>
    </dgm:pt>
    <dgm:pt modelId="{A0569250-ED77-4040-A583-B65A71C4724D}" type="pres">
      <dgm:prSet presAssocID="{1A9B6EE9-30E7-450C-AEE8-1B470A4FF47C}" presName="composite1" presStyleCnt="0"/>
      <dgm:spPr/>
      <dgm:t>
        <a:bodyPr/>
        <a:lstStyle/>
        <a:p>
          <a:endParaRPr lang="pt-PT"/>
        </a:p>
      </dgm:t>
    </dgm:pt>
    <dgm:pt modelId="{0EB5F697-0CD9-453C-B963-9EE66FECB0E2}" type="pres">
      <dgm:prSet presAssocID="{1A9B6EE9-30E7-450C-AEE8-1B470A4FF47C}" presName="dummyNode1" presStyleLbl="node1" presStyleIdx="0" presStyleCnt="8"/>
      <dgm:spPr/>
      <dgm:t>
        <a:bodyPr/>
        <a:lstStyle/>
        <a:p>
          <a:endParaRPr lang="pt-PT"/>
        </a:p>
      </dgm:t>
    </dgm:pt>
    <dgm:pt modelId="{401F8352-FD08-44E7-9BF2-361DDC396729}" type="pres">
      <dgm:prSet presAssocID="{1A9B6EE9-30E7-450C-AEE8-1B470A4FF47C}" presName="childNode1" presStyleLbl="bgAcc1" presStyleIdx="0" presStyleCnt="8">
        <dgm:presLayoutVars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A064352A-613C-4C34-8830-2C517FA9E0CF}" type="pres">
      <dgm:prSet presAssocID="{1A9B6EE9-30E7-450C-AEE8-1B470A4FF47C}" presName="childNode1tx" presStyleLbl="bgAcc1" presStyleIdx="0" presStyleCnt="8">
        <dgm:presLayoutVars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5A76A813-F14F-42AF-AB78-5E19BF1545A3}" type="pres">
      <dgm:prSet presAssocID="{1A9B6EE9-30E7-450C-AEE8-1B470A4FF47C}" presName="parentNode1" presStyleLbl="node1" presStyleIdx="0" presStyleCnt="8">
        <dgm:presLayoutVars>
          <dgm:chMax val="1"/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DA958CFA-B501-46FA-8786-F95C55A7A12A}" type="pres">
      <dgm:prSet presAssocID="{1A9B6EE9-30E7-450C-AEE8-1B470A4FF47C}" presName="connSite1" presStyleCnt="0"/>
      <dgm:spPr/>
      <dgm:t>
        <a:bodyPr/>
        <a:lstStyle/>
        <a:p>
          <a:endParaRPr lang="pt-PT"/>
        </a:p>
      </dgm:t>
    </dgm:pt>
    <dgm:pt modelId="{F7F9667E-EED2-40BC-9EBF-262B04EC7E4A}" type="pres">
      <dgm:prSet presAssocID="{21E21D07-C15C-4A39-AE01-4927A0D2C854}" presName="Name9" presStyleLbl="sibTrans2D1" presStyleIdx="0" presStyleCnt="7"/>
      <dgm:spPr/>
      <dgm:t>
        <a:bodyPr/>
        <a:lstStyle/>
        <a:p>
          <a:endParaRPr lang="pt-PT"/>
        </a:p>
      </dgm:t>
    </dgm:pt>
    <dgm:pt modelId="{0DE30B1B-CB84-429B-AE2D-98125FB90E28}" type="pres">
      <dgm:prSet presAssocID="{29159EC5-48D2-4D3F-B118-76B9ED526C7F}" presName="composite2" presStyleCnt="0"/>
      <dgm:spPr/>
      <dgm:t>
        <a:bodyPr/>
        <a:lstStyle/>
        <a:p>
          <a:endParaRPr lang="pt-PT"/>
        </a:p>
      </dgm:t>
    </dgm:pt>
    <dgm:pt modelId="{46929508-27B2-40A2-A361-36330F31691F}" type="pres">
      <dgm:prSet presAssocID="{29159EC5-48D2-4D3F-B118-76B9ED526C7F}" presName="dummyNode2" presStyleLbl="node1" presStyleIdx="0" presStyleCnt="8"/>
      <dgm:spPr/>
      <dgm:t>
        <a:bodyPr/>
        <a:lstStyle/>
        <a:p>
          <a:endParaRPr lang="pt-PT"/>
        </a:p>
      </dgm:t>
    </dgm:pt>
    <dgm:pt modelId="{D5DC9306-C4E3-4A58-9009-99CBADCDF29D}" type="pres">
      <dgm:prSet presAssocID="{29159EC5-48D2-4D3F-B118-76B9ED526C7F}" presName="childNode2" presStyleLbl="bgAcc1" presStyleIdx="1" presStyleCnt="8">
        <dgm:presLayoutVars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ECA2AC7D-FEBB-495C-AF74-069781F58E63}" type="pres">
      <dgm:prSet presAssocID="{29159EC5-48D2-4D3F-B118-76B9ED526C7F}" presName="childNode2tx" presStyleLbl="bgAcc1" presStyleIdx="1" presStyleCnt="8">
        <dgm:presLayoutVars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1CFF7A84-C271-46F9-A835-8AE1A715F907}" type="pres">
      <dgm:prSet presAssocID="{29159EC5-48D2-4D3F-B118-76B9ED526C7F}" presName="parentNode2" presStyleLbl="node1" presStyleIdx="1" presStyleCnt="8">
        <dgm:presLayoutVars>
          <dgm:chMax val="0"/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15E3302C-DCB9-456A-97BD-5BE3AD515B78}" type="pres">
      <dgm:prSet presAssocID="{29159EC5-48D2-4D3F-B118-76B9ED526C7F}" presName="connSite2" presStyleCnt="0"/>
      <dgm:spPr/>
      <dgm:t>
        <a:bodyPr/>
        <a:lstStyle/>
        <a:p>
          <a:endParaRPr lang="pt-PT"/>
        </a:p>
      </dgm:t>
    </dgm:pt>
    <dgm:pt modelId="{EC28F388-5400-47B5-A390-9745700E9FAE}" type="pres">
      <dgm:prSet presAssocID="{A11B1CCA-F103-4069-B249-8CA31FFEE4AA}" presName="Name18" presStyleLbl="sibTrans2D1" presStyleIdx="1" presStyleCnt="7"/>
      <dgm:spPr/>
      <dgm:t>
        <a:bodyPr/>
        <a:lstStyle/>
        <a:p>
          <a:endParaRPr lang="pt-PT"/>
        </a:p>
      </dgm:t>
    </dgm:pt>
    <dgm:pt modelId="{787503D3-4787-4E43-9A7B-F13B6799CD0B}" type="pres">
      <dgm:prSet presAssocID="{52AC1823-9D21-4725-943F-43D787FA3289}" presName="composite1" presStyleCnt="0"/>
      <dgm:spPr/>
      <dgm:t>
        <a:bodyPr/>
        <a:lstStyle/>
        <a:p>
          <a:endParaRPr lang="pt-PT"/>
        </a:p>
      </dgm:t>
    </dgm:pt>
    <dgm:pt modelId="{73155C39-CAF7-4E39-B753-8B11E3E45B8E}" type="pres">
      <dgm:prSet presAssocID="{52AC1823-9D21-4725-943F-43D787FA3289}" presName="dummyNode1" presStyleLbl="node1" presStyleIdx="1" presStyleCnt="8"/>
      <dgm:spPr/>
      <dgm:t>
        <a:bodyPr/>
        <a:lstStyle/>
        <a:p>
          <a:endParaRPr lang="pt-PT"/>
        </a:p>
      </dgm:t>
    </dgm:pt>
    <dgm:pt modelId="{505E9C29-4F7C-4DCD-9174-9AF10FF3D708}" type="pres">
      <dgm:prSet presAssocID="{52AC1823-9D21-4725-943F-43D787FA3289}" presName="childNode1" presStyleLbl="bgAcc1" presStyleIdx="2" presStyleCnt="8">
        <dgm:presLayoutVars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E9A57664-CA22-490E-B3D8-FE5A909A4BE6}" type="pres">
      <dgm:prSet presAssocID="{52AC1823-9D21-4725-943F-43D787FA3289}" presName="childNode1tx" presStyleLbl="bgAcc1" presStyleIdx="2" presStyleCnt="8">
        <dgm:presLayoutVars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F1634650-902F-49A0-BDE5-5C68276A0407}" type="pres">
      <dgm:prSet presAssocID="{52AC1823-9D21-4725-943F-43D787FA3289}" presName="parentNode1" presStyleLbl="node1" presStyleIdx="2" presStyleCnt="8">
        <dgm:presLayoutVars>
          <dgm:chMax val="1"/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8E724FDF-B22A-4135-9C26-D663433858EC}" type="pres">
      <dgm:prSet presAssocID="{52AC1823-9D21-4725-943F-43D787FA3289}" presName="connSite1" presStyleCnt="0"/>
      <dgm:spPr/>
      <dgm:t>
        <a:bodyPr/>
        <a:lstStyle/>
        <a:p>
          <a:endParaRPr lang="pt-PT"/>
        </a:p>
      </dgm:t>
    </dgm:pt>
    <dgm:pt modelId="{4A2B801F-F3AD-4B65-A82A-46844BFCA4DC}" type="pres">
      <dgm:prSet presAssocID="{40E52444-1FCC-4977-98E3-86E0E6E4D5BD}" presName="Name9" presStyleLbl="sibTrans2D1" presStyleIdx="2" presStyleCnt="7"/>
      <dgm:spPr/>
      <dgm:t>
        <a:bodyPr/>
        <a:lstStyle/>
        <a:p>
          <a:endParaRPr lang="pt-PT"/>
        </a:p>
      </dgm:t>
    </dgm:pt>
    <dgm:pt modelId="{209AD96F-F03F-423B-96E0-CD02AD7AFD64}" type="pres">
      <dgm:prSet presAssocID="{A9AED5AB-FD59-4886-ADDB-21591BF89F03}" presName="composite2" presStyleCnt="0"/>
      <dgm:spPr/>
      <dgm:t>
        <a:bodyPr/>
        <a:lstStyle/>
        <a:p>
          <a:endParaRPr lang="pt-PT"/>
        </a:p>
      </dgm:t>
    </dgm:pt>
    <dgm:pt modelId="{EA4DDB65-EAC3-4CF6-9033-744C4C74B7FA}" type="pres">
      <dgm:prSet presAssocID="{A9AED5AB-FD59-4886-ADDB-21591BF89F03}" presName="dummyNode2" presStyleLbl="node1" presStyleIdx="2" presStyleCnt="8"/>
      <dgm:spPr/>
      <dgm:t>
        <a:bodyPr/>
        <a:lstStyle/>
        <a:p>
          <a:endParaRPr lang="pt-PT"/>
        </a:p>
      </dgm:t>
    </dgm:pt>
    <dgm:pt modelId="{85D19724-684D-4612-8886-B745E0B90508}" type="pres">
      <dgm:prSet presAssocID="{A9AED5AB-FD59-4886-ADDB-21591BF89F03}" presName="childNode2" presStyleLbl="bgAcc1" presStyleIdx="3" presStyleCnt="8">
        <dgm:presLayoutVars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14BEE803-56D5-4AB5-9E45-5F4009D00F26}" type="pres">
      <dgm:prSet presAssocID="{A9AED5AB-FD59-4886-ADDB-21591BF89F03}" presName="childNode2tx" presStyleLbl="bgAcc1" presStyleIdx="3" presStyleCnt="8">
        <dgm:presLayoutVars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6F27C004-7929-4602-A0A6-1AA107024812}" type="pres">
      <dgm:prSet presAssocID="{A9AED5AB-FD59-4886-ADDB-21591BF89F03}" presName="parentNode2" presStyleLbl="node1" presStyleIdx="3" presStyleCnt="8">
        <dgm:presLayoutVars>
          <dgm:chMax val="0"/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82F8F7E7-AAEB-413A-876C-A8DB23BEDD0C}" type="pres">
      <dgm:prSet presAssocID="{A9AED5AB-FD59-4886-ADDB-21591BF89F03}" presName="connSite2" presStyleCnt="0"/>
      <dgm:spPr/>
      <dgm:t>
        <a:bodyPr/>
        <a:lstStyle/>
        <a:p>
          <a:endParaRPr lang="pt-PT"/>
        </a:p>
      </dgm:t>
    </dgm:pt>
    <dgm:pt modelId="{61532257-E1DB-4DE8-A09D-C9F0E346148F}" type="pres">
      <dgm:prSet presAssocID="{ECBFF863-E8A7-4DFC-BEFD-977A1359680C}" presName="Name18" presStyleLbl="sibTrans2D1" presStyleIdx="3" presStyleCnt="7"/>
      <dgm:spPr/>
      <dgm:t>
        <a:bodyPr/>
        <a:lstStyle/>
        <a:p>
          <a:endParaRPr lang="pt-PT"/>
        </a:p>
      </dgm:t>
    </dgm:pt>
    <dgm:pt modelId="{D06271B0-AFB5-4D64-872D-6D985DCD295B}" type="pres">
      <dgm:prSet presAssocID="{FE267102-B889-45C9-AB51-9E47E12A0509}" presName="composite1" presStyleCnt="0"/>
      <dgm:spPr/>
      <dgm:t>
        <a:bodyPr/>
        <a:lstStyle/>
        <a:p>
          <a:endParaRPr lang="pt-PT"/>
        </a:p>
      </dgm:t>
    </dgm:pt>
    <dgm:pt modelId="{BC06CB87-AB0A-48CA-AD77-0BA1ACF13B4B}" type="pres">
      <dgm:prSet presAssocID="{FE267102-B889-45C9-AB51-9E47E12A0509}" presName="dummyNode1" presStyleLbl="node1" presStyleIdx="3" presStyleCnt="8"/>
      <dgm:spPr/>
      <dgm:t>
        <a:bodyPr/>
        <a:lstStyle/>
        <a:p>
          <a:endParaRPr lang="pt-PT"/>
        </a:p>
      </dgm:t>
    </dgm:pt>
    <dgm:pt modelId="{F13F1818-5F2D-45FB-BF20-84403FC57122}" type="pres">
      <dgm:prSet presAssocID="{FE267102-B889-45C9-AB51-9E47E12A0509}" presName="childNode1" presStyleLbl="bgAcc1" presStyleIdx="4" presStyleCnt="8">
        <dgm:presLayoutVars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135C3242-F15E-43A2-9869-300AF793700C}" type="pres">
      <dgm:prSet presAssocID="{FE267102-B889-45C9-AB51-9E47E12A0509}" presName="childNode1tx" presStyleLbl="bgAcc1" presStyleIdx="4" presStyleCnt="8">
        <dgm:presLayoutVars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C559E4C2-F7D9-400C-ABB1-37B6B70D7557}" type="pres">
      <dgm:prSet presAssocID="{FE267102-B889-45C9-AB51-9E47E12A0509}" presName="parentNode1" presStyleLbl="node1" presStyleIdx="4" presStyleCnt="8">
        <dgm:presLayoutVars>
          <dgm:chMax val="1"/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62DC1F7D-621A-4D8E-A0E1-0AE35CD818A7}" type="pres">
      <dgm:prSet presAssocID="{FE267102-B889-45C9-AB51-9E47E12A0509}" presName="connSite1" presStyleCnt="0"/>
      <dgm:spPr/>
      <dgm:t>
        <a:bodyPr/>
        <a:lstStyle/>
        <a:p>
          <a:endParaRPr lang="pt-PT"/>
        </a:p>
      </dgm:t>
    </dgm:pt>
    <dgm:pt modelId="{01BD95BE-F317-4709-83DD-76093311783B}" type="pres">
      <dgm:prSet presAssocID="{82E9FEA6-D4C5-431D-8C2E-E06F162CD623}" presName="Name9" presStyleLbl="sibTrans2D1" presStyleIdx="4" presStyleCnt="7"/>
      <dgm:spPr/>
      <dgm:t>
        <a:bodyPr/>
        <a:lstStyle/>
        <a:p>
          <a:endParaRPr lang="pt-PT"/>
        </a:p>
      </dgm:t>
    </dgm:pt>
    <dgm:pt modelId="{B09661AC-2147-4827-84BC-FB3E138DA875}" type="pres">
      <dgm:prSet presAssocID="{C1B0A180-F261-484D-8D83-3B52A9C15202}" presName="composite2" presStyleCnt="0"/>
      <dgm:spPr/>
      <dgm:t>
        <a:bodyPr/>
        <a:lstStyle/>
        <a:p>
          <a:endParaRPr lang="pt-PT"/>
        </a:p>
      </dgm:t>
    </dgm:pt>
    <dgm:pt modelId="{3CED09FE-3907-4CBD-91A7-6AA84949F00B}" type="pres">
      <dgm:prSet presAssocID="{C1B0A180-F261-484D-8D83-3B52A9C15202}" presName="dummyNode2" presStyleLbl="node1" presStyleIdx="4" presStyleCnt="8"/>
      <dgm:spPr/>
      <dgm:t>
        <a:bodyPr/>
        <a:lstStyle/>
        <a:p>
          <a:endParaRPr lang="pt-PT"/>
        </a:p>
      </dgm:t>
    </dgm:pt>
    <dgm:pt modelId="{6940A841-60B7-46AD-9023-0D6F5FCCB4FD}" type="pres">
      <dgm:prSet presAssocID="{C1B0A180-F261-484D-8D83-3B52A9C15202}" presName="childNode2" presStyleLbl="bgAcc1" presStyleIdx="5" presStyleCnt="8">
        <dgm:presLayoutVars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3AB6B273-E9AE-4D52-A8F5-7CB51F318E54}" type="pres">
      <dgm:prSet presAssocID="{C1B0A180-F261-484D-8D83-3B52A9C15202}" presName="childNode2tx" presStyleLbl="bgAcc1" presStyleIdx="5" presStyleCnt="8">
        <dgm:presLayoutVars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D58769F1-0856-4E6F-B2E6-F45F92D33F5A}" type="pres">
      <dgm:prSet presAssocID="{C1B0A180-F261-484D-8D83-3B52A9C15202}" presName="parentNode2" presStyleLbl="node1" presStyleIdx="5" presStyleCnt="8">
        <dgm:presLayoutVars>
          <dgm:chMax val="0"/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31A8C993-3AE7-4ACF-BC5D-420EE9A4CB9D}" type="pres">
      <dgm:prSet presAssocID="{C1B0A180-F261-484D-8D83-3B52A9C15202}" presName="connSite2" presStyleCnt="0"/>
      <dgm:spPr/>
      <dgm:t>
        <a:bodyPr/>
        <a:lstStyle/>
        <a:p>
          <a:endParaRPr lang="pt-PT"/>
        </a:p>
      </dgm:t>
    </dgm:pt>
    <dgm:pt modelId="{56648315-0244-4331-8D89-5B61BC1345AD}" type="pres">
      <dgm:prSet presAssocID="{3D3BA056-F7A8-406E-AB0F-3919B6A8AB0D}" presName="Name18" presStyleLbl="sibTrans2D1" presStyleIdx="5" presStyleCnt="7"/>
      <dgm:spPr/>
      <dgm:t>
        <a:bodyPr/>
        <a:lstStyle/>
        <a:p>
          <a:endParaRPr lang="pt-PT"/>
        </a:p>
      </dgm:t>
    </dgm:pt>
    <dgm:pt modelId="{0903B0E5-1A46-4038-9919-180AC9C08D28}" type="pres">
      <dgm:prSet presAssocID="{E56C1A00-FF2C-4A95-BB00-768CF8B9B1B2}" presName="composite1" presStyleCnt="0"/>
      <dgm:spPr/>
      <dgm:t>
        <a:bodyPr/>
        <a:lstStyle/>
        <a:p>
          <a:endParaRPr lang="pt-PT"/>
        </a:p>
      </dgm:t>
    </dgm:pt>
    <dgm:pt modelId="{28F566D8-B0AE-4371-BB97-BC80D83B6CDA}" type="pres">
      <dgm:prSet presAssocID="{E56C1A00-FF2C-4A95-BB00-768CF8B9B1B2}" presName="dummyNode1" presStyleLbl="node1" presStyleIdx="5" presStyleCnt="8"/>
      <dgm:spPr/>
      <dgm:t>
        <a:bodyPr/>
        <a:lstStyle/>
        <a:p>
          <a:endParaRPr lang="pt-PT"/>
        </a:p>
      </dgm:t>
    </dgm:pt>
    <dgm:pt modelId="{518A596F-AC59-4DAE-8819-8834C415E1CB}" type="pres">
      <dgm:prSet presAssocID="{E56C1A00-FF2C-4A95-BB00-768CF8B9B1B2}" presName="childNode1" presStyleLbl="bgAcc1" presStyleIdx="6" presStyleCnt="8">
        <dgm:presLayoutVars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7739981F-17A9-470D-AC40-5C0890A7AAFA}" type="pres">
      <dgm:prSet presAssocID="{E56C1A00-FF2C-4A95-BB00-768CF8B9B1B2}" presName="childNode1tx" presStyleLbl="bgAcc1" presStyleIdx="6" presStyleCnt="8">
        <dgm:presLayoutVars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64206A19-0B23-425A-8392-8A050FFA0B23}" type="pres">
      <dgm:prSet presAssocID="{E56C1A00-FF2C-4A95-BB00-768CF8B9B1B2}" presName="parentNode1" presStyleLbl="node1" presStyleIdx="6" presStyleCnt="8">
        <dgm:presLayoutVars>
          <dgm:chMax val="1"/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20B67CB9-A47A-404F-A99A-00EDA48EAFBB}" type="pres">
      <dgm:prSet presAssocID="{E56C1A00-FF2C-4A95-BB00-768CF8B9B1B2}" presName="connSite1" presStyleCnt="0"/>
      <dgm:spPr/>
      <dgm:t>
        <a:bodyPr/>
        <a:lstStyle/>
        <a:p>
          <a:endParaRPr lang="pt-PT"/>
        </a:p>
      </dgm:t>
    </dgm:pt>
    <dgm:pt modelId="{DB3D5B4C-EF63-476E-BE5D-CB04A063E16A}" type="pres">
      <dgm:prSet presAssocID="{707B7420-A987-4DF7-9F70-C5E1C31B02F2}" presName="Name9" presStyleLbl="sibTrans2D1" presStyleIdx="6" presStyleCnt="7"/>
      <dgm:spPr/>
      <dgm:t>
        <a:bodyPr/>
        <a:lstStyle/>
        <a:p>
          <a:endParaRPr lang="pt-PT"/>
        </a:p>
      </dgm:t>
    </dgm:pt>
    <dgm:pt modelId="{3C1013AB-7E1C-4D6E-81CB-F75FBF5F07A7}" type="pres">
      <dgm:prSet presAssocID="{2EAE0DBB-5CDE-49FA-B5EE-067D1671A845}" presName="composite2" presStyleCnt="0"/>
      <dgm:spPr/>
      <dgm:t>
        <a:bodyPr/>
        <a:lstStyle/>
        <a:p>
          <a:endParaRPr lang="pt-PT"/>
        </a:p>
      </dgm:t>
    </dgm:pt>
    <dgm:pt modelId="{87EC5B48-1508-4777-9ABD-563DD7989581}" type="pres">
      <dgm:prSet presAssocID="{2EAE0DBB-5CDE-49FA-B5EE-067D1671A845}" presName="dummyNode2" presStyleLbl="node1" presStyleIdx="6" presStyleCnt="8"/>
      <dgm:spPr/>
      <dgm:t>
        <a:bodyPr/>
        <a:lstStyle/>
        <a:p>
          <a:endParaRPr lang="pt-PT"/>
        </a:p>
      </dgm:t>
    </dgm:pt>
    <dgm:pt modelId="{196E916E-6C97-400B-8CA1-421D6A1F1B09}" type="pres">
      <dgm:prSet presAssocID="{2EAE0DBB-5CDE-49FA-B5EE-067D1671A845}" presName="childNode2" presStyleLbl="bgAcc1" presStyleIdx="7" presStyleCnt="8">
        <dgm:presLayoutVars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83F191AF-7929-419E-8A3F-C8E670933578}" type="pres">
      <dgm:prSet presAssocID="{2EAE0DBB-5CDE-49FA-B5EE-067D1671A845}" presName="childNode2tx" presStyleLbl="bgAcc1" presStyleIdx="7" presStyleCnt="8">
        <dgm:presLayoutVars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88475357-EEF1-4830-AAC0-28168716B688}" type="pres">
      <dgm:prSet presAssocID="{2EAE0DBB-5CDE-49FA-B5EE-067D1671A845}" presName="parentNode2" presStyleLbl="node1" presStyleIdx="7" presStyleCnt="8">
        <dgm:presLayoutVars>
          <dgm:chMax val="0"/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DFEB46E6-A62E-49A1-A9B3-3B7D0474865E}" type="pres">
      <dgm:prSet presAssocID="{2EAE0DBB-5CDE-49FA-B5EE-067D1671A845}" presName="connSite2" presStyleCnt="0"/>
      <dgm:spPr/>
      <dgm:t>
        <a:bodyPr/>
        <a:lstStyle/>
        <a:p>
          <a:endParaRPr lang="pt-PT"/>
        </a:p>
      </dgm:t>
    </dgm:pt>
  </dgm:ptLst>
  <dgm:cxnLst>
    <dgm:cxn modelId="{4A439D0A-0465-498B-B41C-6DEB30712FB6}" srcId="{84796537-C77C-424C-B9E3-EB310469E873}" destId="{1A9B6EE9-30E7-450C-AEE8-1B470A4FF47C}" srcOrd="0" destOrd="0" parTransId="{1908D3B3-B39D-4C9B-A001-CD0A4BF5DF07}" sibTransId="{21E21D07-C15C-4A39-AE01-4927A0D2C854}"/>
    <dgm:cxn modelId="{5A773252-CC4F-4760-A59C-5709CE1C9005}" srcId="{FE267102-B889-45C9-AB51-9E47E12A0509}" destId="{3D48B0B9-8112-4D90-8643-CC2BE001B47B}" srcOrd="0" destOrd="0" parTransId="{F40376BA-2363-423E-B922-521C02F2D21E}" sibTransId="{8A5DCBC6-FEB8-4A79-B0D3-DAD97328B3DF}"/>
    <dgm:cxn modelId="{8851247C-CC8F-4D63-A6BD-493B746AB3F1}" type="presOf" srcId="{FE267102-B889-45C9-AB51-9E47E12A0509}" destId="{C559E4C2-F7D9-400C-ABB1-37B6B70D7557}" srcOrd="0" destOrd="0" presId="urn:microsoft.com/office/officeart/2005/8/layout/hProcess4"/>
    <dgm:cxn modelId="{DBCF9FB4-7979-4001-B715-A867A9F6F996}" type="presOf" srcId="{997C412D-894B-4030-9BED-DAF882D9C7BD}" destId="{ECA2AC7D-FEBB-495C-AF74-069781F58E63}" srcOrd="1" destOrd="1" presId="urn:microsoft.com/office/officeart/2005/8/layout/hProcess4"/>
    <dgm:cxn modelId="{E3E4AF65-0BF3-438E-8AEC-4E02050D2C10}" srcId="{84796537-C77C-424C-B9E3-EB310469E873}" destId="{C1B0A180-F261-484D-8D83-3B52A9C15202}" srcOrd="5" destOrd="0" parTransId="{CF8A8147-9733-4593-9537-5A27E1DF0732}" sibTransId="{3D3BA056-F7A8-406E-AB0F-3919B6A8AB0D}"/>
    <dgm:cxn modelId="{3824CA27-A5A9-4E64-AC47-945F9FF84295}" srcId="{2EAE0DBB-5CDE-49FA-B5EE-067D1671A845}" destId="{C0CBC8A8-4850-4A30-87E3-96A6989699FB}" srcOrd="0" destOrd="0" parTransId="{4ECA0E46-407A-47A0-8969-AD81D2C8D6E3}" sibTransId="{701B6D60-1060-4552-AEBF-408C572A6F26}"/>
    <dgm:cxn modelId="{7B146680-52E3-4023-977D-56F1078EB587}" type="presOf" srcId="{A86D0E89-4DAF-49BE-91CC-3FDA6B255EAC}" destId="{D5DC9306-C4E3-4A58-9009-99CBADCDF29D}" srcOrd="0" destOrd="0" presId="urn:microsoft.com/office/officeart/2005/8/layout/hProcess4"/>
    <dgm:cxn modelId="{6402E0BD-5EEA-43B7-9DC2-A1FF533328DC}" type="presOf" srcId="{C1B0A180-F261-484D-8D83-3B52A9C15202}" destId="{D58769F1-0856-4E6F-B2E6-F45F92D33F5A}" srcOrd="0" destOrd="0" presId="urn:microsoft.com/office/officeart/2005/8/layout/hProcess4"/>
    <dgm:cxn modelId="{A1AFDEE7-CD97-478F-8BCE-049990BA340F}" type="presOf" srcId="{29159EC5-48D2-4D3F-B118-76B9ED526C7F}" destId="{1CFF7A84-C271-46F9-A835-8AE1A715F907}" srcOrd="0" destOrd="0" presId="urn:microsoft.com/office/officeart/2005/8/layout/hProcess4"/>
    <dgm:cxn modelId="{52E19259-31D4-41C3-BC7D-B2CF039F1DBD}" type="presOf" srcId="{6F4A7667-AC74-4671-9504-50BC011134F0}" destId="{135C3242-F15E-43A2-9869-300AF793700C}" srcOrd="1" destOrd="1" presId="urn:microsoft.com/office/officeart/2005/8/layout/hProcess4"/>
    <dgm:cxn modelId="{68D61FA7-00C7-47CE-B4A0-DF7A76C913C4}" type="presOf" srcId="{52AC1823-9D21-4725-943F-43D787FA3289}" destId="{F1634650-902F-49A0-BDE5-5C68276A0407}" srcOrd="0" destOrd="0" presId="urn:microsoft.com/office/officeart/2005/8/layout/hProcess4"/>
    <dgm:cxn modelId="{02A5D471-5415-4A4B-A916-29FB63AC62B1}" type="presOf" srcId="{82E9FEA6-D4C5-431D-8C2E-E06F162CD623}" destId="{01BD95BE-F317-4709-83DD-76093311783B}" srcOrd="0" destOrd="0" presId="urn:microsoft.com/office/officeart/2005/8/layout/hProcess4"/>
    <dgm:cxn modelId="{C22C64BB-1A62-455A-86E5-BD4BF49F95BA}" type="presOf" srcId="{2EAE0DBB-5CDE-49FA-B5EE-067D1671A845}" destId="{88475357-EEF1-4830-AAC0-28168716B688}" srcOrd="0" destOrd="0" presId="urn:microsoft.com/office/officeart/2005/8/layout/hProcess4"/>
    <dgm:cxn modelId="{82D3F0FE-2B24-46CC-A02F-FD1BA8F16926}" type="presOf" srcId="{A86D0E89-4DAF-49BE-91CC-3FDA6B255EAC}" destId="{ECA2AC7D-FEBB-495C-AF74-069781F58E63}" srcOrd="1" destOrd="0" presId="urn:microsoft.com/office/officeart/2005/8/layout/hProcess4"/>
    <dgm:cxn modelId="{C747F9C9-5768-482E-BCC3-A8569CFC8F4B}" type="presOf" srcId="{32108CDF-E5E5-43C5-9B8E-46C96618F226}" destId="{518A596F-AC59-4DAE-8819-8834C415E1CB}" srcOrd="0" destOrd="0" presId="urn:microsoft.com/office/officeart/2005/8/layout/hProcess4"/>
    <dgm:cxn modelId="{4F8C6C3A-0851-404B-96D4-E09C65925C2E}" type="presOf" srcId="{21E21D07-C15C-4A39-AE01-4927A0D2C854}" destId="{F7F9667E-EED2-40BC-9EBF-262B04EC7E4A}" srcOrd="0" destOrd="0" presId="urn:microsoft.com/office/officeart/2005/8/layout/hProcess4"/>
    <dgm:cxn modelId="{C3E38555-2F1F-4A76-AB22-0812402DEB8C}" type="presOf" srcId="{C077ADBD-6BBD-4415-BFD5-2E4E0E8088DB}" destId="{505E9C29-4F7C-4DCD-9174-9AF10FF3D708}" srcOrd="0" destOrd="1" presId="urn:microsoft.com/office/officeart/2005/8/layout/hProcess4"/>
    <dgm:cxn modelId="{09FE1E50-FD8E-4B9B-93C0-B370250FC136}" srcId="{FE267102-B889-45C9-AB51-9E47E12A0509}" destId="{6F4A7667-AC74-4671-9504-50BC011134F0}" srcOrd="1" destOrd="0" parTransId="{73658F62-0E01-4256-8C78-91FE6043963D}" sibTransId="{94A9CEC3-357D-4004-ABB1-443F54798D66}"/>
    <dgm:cxn modelId="{AF673859-3518-4FDA-9914-AE206500ABC7}" srcId="{84796537-C77C-424C-B9E3-EB310469E873}" destId="{FE267102-B889-45C9-AB51-9E47E12A0509}" srcOrd="4" destOrd="0" parTransId="{E93CBF7B-F325-44AA-AF2D-9FBA517C5FE7}" sibTransId="{82E9FEA6-D4C5-431D-8C2E-E06F162CD623}"/>
    <dgm:cxn modelId="{CC3B1D5D-92F5-474F-A081-56E2A6A01909}" srcId="{29159EC5-48D2-4D3F-B118-76B9ED526C7F}" destId="{A86D0E89-4DAF-49BE-91CC-3FDA6B255EAC}" srcOrd="0" destOrd="0" parTransId="{22FC459E-B6E2-4B69-907C-3C854E1AA93C}" sibTransId="{E73AF799-3BEB-4673-8D07-95310B4C0139}"/>
    <dgm:cxn modelId="{4725D9B3-2705-4E70-A005-2F58E24CABA5}" type="presOf" srcId="{0A0480D2-6B5B-4002-B121-74C2387F1100}" destId="{6940A841-60B7-46AD-9023-0D6F5FCCB4FD}" srcOrd="0" destOrd="0" presId="urn:microsoft.com/office/officeart/2005/8/layout/hProcess4"/>
    <dgm:cxn modelId="{5FBE29B0-628B-4B15-937F-2D4B69C6E034}" type="presOf" srcId="{A11B1CCA-F103-4069-B249-8CA31FFEE4AA}" destId="{EC28F388-5400-47B5-A390-9745700E9FAE}" srcOrd="0" destOrd="0" presId="urn:microsoft.com/office/officeart/2005/8/layout/hProcess4"/>
    <dgm:cxn modelId="{58C84C42-0AFC-4C0E-B7AC-D11147E9AD7B}" type="presOf" srcId="{997C412D-894B-4030-9BED-DAF882D9C7BD}" destId="{D5DC9306-C4E3-4A58-9009-99CBADCDF29D}" srcOrd="0" destOrd="1" presId="urn:microsoft.com/office/officeart/2005/8/layout/hProcess4"/>
    <dgm:cxn modelId="{622CCF4E-8DFC-4EFB-BD1B-99F001D2332F}" type="presOf" srcId="{CD67DF9F-D01F-4F83-9E2D-006810DC7957}" destId="{E9A57664-CA22-490E-B3D8-FE5A909A4BE6}" srcOrd="1" destOrd="0" presId="urn:microsoft.com/office/officeart/2005/8/layout/hProcess4"/>
    <dgm:cxn modelId="{48B76C67-FBFE-47C4-8F6B-34CFCDB41571}" srcId="{C1B0A180-F261-484D-8D83-3B52A9C15202}" destId="{0A0480D2-6B5B-4002-B121-74C2387F1100}" srcOrd="0" destOrd="0" parTransId="{6433E67C-BF73-48E0-9A31-9A0548CDC316}" sibTransId="{B852E4F9-AFA7-4C2C-9CC7-22EAF16A38EA}"/>
    <dgm:cxn modelId="{98CE283E-08E7-47D5-B350-631A42506F11}" type="presOf" srcId="{707B7420-A987-4DF7-9F70-C5E1C31B02F2}" destId="{DB3D5B4C-EF63-476E-BE5D-CB04A063E16A}" srcOrd="0" destOrd="0" presId="urn:microsoft.com/office/officeart/2005/8/layout/hProcess4"/>
    <dgm:cxn modelId="{D5E163C7-0CFA-4EDA-A3BD-24809428BBBB}" srcId="{52AC1823-9D21-4725-943F-43D787FA3289}" destId="{CD67DF9F-D01F-4F83-9E2D-006810DC7957}" srcOrd="0" destOrd="0" parTransId="{C0DE15C3-3688-4F42-8078-5A0BB88F2B9E}" sibTransId="{88D87BBD-08BF-4DB1-A685-EBA9F5229543}"/>
    <dgm:cxn modelId="{D0341B61-63B7-4EF0-9CC6-3200E249F786}" type="presOf" srcId="{3D48B0B9-8112-4D90-8643-CC2BE001B47B}" destId="{135C3242-F15E-43A2-9869-300AF793700C}" srcOrd="1" destOrd="0" presId="urn:microsoft.com/office/officeart/2005/8/layout/hProcess4"/>
    <dgm:cxn modelId="{66CB7A04-173D-44C6-8B18-609CBD79A82A}" type="presOf" srcId="{530046FD-DB37-43EB-B588-B2B0253B7FA3}" destId="{14BEE803-56D5-4AB5-9E45-5F4009D00F26}" srcOrd="1" destOrd="0" presId="urn:microsoft.com/office/officeart/2005/8/layout/hProcess4"/>
    <dgm:cxn modelId="{621D67A8-F5FB-4E25-B07B-AFF13AC263A5}" type="presOf" srcId="{3D48B0B9-8112-4D90-8643-CC2BE001B47B}" destId="{F13F1818-5F2D-45FB-BF20-84403FC57122}" srcOrd="0" destOrd="0" presId="urn:microsoft.com/office/officeart/2005/8/layout/hProcess4"/>
    <dgm:cxn modelId="{F58E0405-1FDE-4BBD-8B22-3708FE8BB29D}" srcId="{84796537-C77C-424C-B9E3-EB310469E873}" destId="{2EAE0DBB-5CDE-49FA-B5EE-067D1671A845}" srcOrd="7" destOrd="0" parTransId="{02667F64-7E39-4BD7-AD5D-6C8CED2BA098}" sibTransId="{C25A35A7-572D-42B1-A8C9-2C349D285F83}"/>
    <dgm:cxn modelId="{CCECC720-8B5D-4695-B10F-B4C0E492B7AF}" srcId="{A9AED5AB-FD59-4886-ADDB-21591BF89F03}" destId="{530046FD-DB37-43EB-B588-B2B0253B7FA3}" srcOrd="0" destOrd="0" parTransId="{8282D6FA-0F03-48FD-BC0E-A3992CF20A3B}" sibTransId="{084F3020-204C-4C5D-97F6-90E63176CE21}"/>
    <dgm:cxn modelId="{F067D5B3-5466-41B7-B9DA-4DFB565D43E8}" srcId="{1A9B6EE9-30E7-450C-AEE8-1B470A4FF47C}" destId="{189DCB76-7D5B-478B-91E8-CB091E7B13A3}" srcOrd="2" destOrd="0" parTransId="{ED058562-3786-4BE7-B2F2-F08875A6F98E}" sibTransId="{7011E9FF-56D1-4800-B569-37F78773B6E1}"/>
    <dgm:cxn modelId="{7F12CF62-8501-4B10-AE67-9B066087AB69}" srcId="{52AC1823-9D21-4725-943F-43D787FA3289}" destId="{C077ADBD-6BBD-4415-BFD5-2E4E0E8088DB}" srcOrd="1" destOrd="0" parTransId="{0FD213EE-40E0-4D52-9A54-96B69BC3481E}" sibTransId="{BE7082D2-E718-4302-8F41-8FB3B72CCF14}"/>
    <dgm:cxn modelId="{F37EBF04-0536-4A5B-A52A-D909A695AC43}" srcId="{84796537-C77C-424C-B9E3-EB310469E873}" destId="{E56C1A00-FF2C-4A95-BB00-768CF8B9B1B2}" srcOrd="6" destOrd="0" parTransId="{80A96A13-6681-466A-A3F6-A006A75D1889}" sibTransId="{707B7420-A987-4DF7-9F70-C5E1C31B02F2}"/>
    <dgm:cxn modelId="{D5255F68-06B8-4BDE-9C9D-29BC5263AC43}" type="presOf" srcId="{5C25216E-6340-4C06-877A-3E59671FEC0F}" destId="{85D19724-684D-4612-8886-B745E0B90508}" srcOrd="0" destOrd="1" presId="urn:microsoft.com/office/officeart/2005/8/layout/hProcess4"/>
    <dgm:cxn modelId="{C100D4FF-BB85-443C-B25F-79DE34164DF0}" srcId="{1A9B6EE9-30E7-450C-AEE8-1B470A4FF47C}" destId="{27F6DEC8-363B-456A-A5C2-FD78B20936F8}" srcOrd="0" destOrd="0" parTransId="{9A84302A-946F-4C3D-B100-E235B513E7EC}" sibTransId="{A7CF71EE-A387-4D9C-A625-6A0ACCBA896D}"/>
    <dgm:cxn modelId="{F06A97CC-757B-4E69-B85F-5496D239277D}" type="presOf" srcId="{530046FD-DB37-43EB-B588-B2B0253B7FA3}" destId="{85D19724-684D-4612-8886-B745E0B90508}" srcOrd="0" destOrd="0" presId="urn:microsoft.com/office/officeart/2005/8/layout/hProcess4"/>
    <dgm:cxn modelId="{12F39BE2-E273-47B6-B34E-053B93659EAD}" type="presOf" srcId="{CD67DF9F-D01F-4F83-9E2D-006810DC7957}" destId="{505E9C29-4F7C-4DCD-9174-9AF10FF3D708}" srcOrd="0" destOrd="0" presId="urn:microsoft.com/office/officeart/2005/8/layout/hProcess4"/>
    <dgm:cxn modelId="{48CE6674-34F9-4031-A1ED-9C52147F125F}" type="presOf" srcId="{6F4A7667-AC74-4671-9504-50BC011134F0}" destId="{F13F1818-5F2D-45FB-BF20-84403FC57122}" srcOrd="0" destOrd="1" presId="urn:microsoft.com/office/officeart/2005/8/layout/hProcess4"/>
    <dgm:cxn modelId="{68228920-EA25-471F-9FF7-2CCC56CD9150}" type="presOf" srcId="{84796537-C77C-424C-B9E3-EB310469E873}" destId="{3ACA2C51-EBB9-435D-80F7-9DC412E92FB4}" srcOrd="0" destOrd="0" presId="urn:microsoft.com/office/officeart/2005/8/layout/hProcess4"/>
    <dgm:cxn modelId="{7BE75375-05C9-4593-ADF8-65C6ACFB31B3}" type="presOf" srcId="{189DCB76-7D5B-478B-91E8-CB091E7B13A3}" destId="{401F8352-FD08-44E7-9BF2-361DDC396729}" srcOrd="0" destOrd="2" presId="urn:microsoft.com/office/officeart/2005/8/layout/hProcess4"/>
    <dgm:cxn modelId="{B542545C-640C-41FF-88CF-AC46EDB4A7F9}" type="presOf" srcId="{ECBFF863-E8A7-4DFC-BEFD-977A1359680C}" destId="{61532257-E1DB-4DE8-A09D-C9F0E346148F}" srcOrd="0" destOrd="0" presId="urn:microsoft.com/office/officeart/2005/8/layout/hProcess4"/>
    <dgm:cxn modelId="{642BE574-575C-4518-BA3B-B9487A421CB3}" type="presOf" srcId="{32108CDF-E5E5-43C5-9B8E-46C96618F226}" destId="{7739981F-17A9-470D-AC40-5C0890A7AAFA}" srcOrd="1" destOrd="0" presId="urn:microsoft.com/office/officeart/2005/8/layout/hProcess4"/>
    <dgm:cxn modelId="{960F68E8-CDA5-4AB5-8768-6214FE43F33F}" type="presOf" srcId="{C0CBC8A8-4850-4A30-87E3-96A6989699FB}" destId="{196E916E-6C97-400B-8CA1-421D6A1F1B09}" srcOrd="0" destOrd="0" presId="urn:microsoft.com/office/officeart/2005/8/layout/hProcess4"/>
    <dgm:cxn modelId="{6B8992E8-F375-4450-A463-BA277352F0C9}" type="presOf" srcId="{503A287D-510B-4785-97F2-C3D683E10149}" destId="{A064352A-613C-4C34-8830-2C517FA9E0CF}" srcOrd="1" destOrd="1" presId="urn:microsoft.com/office/officeart/2005/8/layout/hProcess4"/>
    <dgm:cxn modelId="{E215F3AA-FBF3-465C-A934-933D045C69BC}" type="presOf" srcId="{0A0480D2-6B5B-4002-B121-74C2387F1100}" destId="{3AB6B273-E9AE-4D52-A8F5-7CB51F318E54}" srcOrd="1" destOrd="0" presId="urn:microsoft.com/office/officeart/2005/8/layout/hProcess4"/>
    <dgm:cxn modelId="{06FC0428-0A18-4D41-BE25-A4DFC600656F}" type="presOf" srcId="{27F6DEC8-363B-456A-A5C2-FD78B20936F8}" destId="{A064352A-613C-4C34-8830-2C517FA9E0CF}" srcOrd="1" destOrd="0" presId="urn:microsoft.com/office/officeart/2005/8/layout/hProcess4"/>
    <dgm:cxn modelId="{708FF991-1EC9-4B2D-9586-E1204DB0C3E7}" type="presOf" srcId="{503A287D-510B-4785-97F2-C3D683E10149}" destId="{401F8352-FD08-44E7-9BF2-361DDC396729}" srcOrd="0" destOrd="1" presId="urn:microsoft.com/office/officeart/2005/8/layout/hProcess4"/>
    <dgm:cxn modelId="{762EDEFE-872E-4954-B782-A5380523C49E}" srcId="{E56C1A00-FF2C-4A95-BB00-768CF8B9B1B2}" destId="{32108CDF-E5E5-43C5-9B8E-46C96618F226}" srcOrd="0" destOrd="0" parTransId="{E61F82FF-C3C5-403D-82A0-E941F2868084}" sibTransId="{A4933C2A-5852-4266-B135-8960FBC1BD75}"/>
    <dgm:cxn modelId="{37A3BE01-CD9A-417C-A8F4-3E8EDC17CFE8}" srcId="{29159EC5-48D2-4D3F-B118-76B9ED526C7F}" destId="{997C412D-894B-4030-9BED-DAF882D9C7BD}" srcOrd="1" destOrd="0" parTransId="{1283ADCF-23EA-455E-87E7-5A777199D215}" sibTransId="{F72D9194-8B50-4636-BC40-5B9BFFDE396D}"/>
    <dgm:cxn modelId="{240A2325-1C24-4F2A-8D62-5CD1CC6DF671}" type="presOf" srcId="{1A9B6EE9-30E7-450C-AEE8-1B470A4FF47C}" destId="{5A76A813-F14F-42AF-AB78-5E19BF1545A3}" srcOrd="0" destOrd="0" presId="urn:microsoft.com/office/officeart/2005/8/layout/hProcess4"/>
    <dgm:cxn modelId="{156D01DA-0A9D-4C9B-9474-B81919A4D72B}" type="presOf" srcId="{40E52444-1FCC-4977-98E3-86E0E6E4D5BD}" destId="{4A2B801F-F3AD-4B65-A82A-46844BFCA4DC}" srcOrd="0" destOrd="0" presId="urn:microsoft.com/office/officeart/2005/8/layout/hProcess4"/>
    <dgm:cxn modelId="{302A72B8-2771-43C7-BE8E-5A74FCD5C2C8}" srcId="{84796537-C77C-424C-B9E3-EB310469E873}" destId="{29159EC5-48D2-4D3F-B118-76B9ED526C7F}" srcOrd="1" destOrd="0" parTransId="{D1B02783-5186-4B2B-8393-03FB59FFB3C3}" sibTransId="{A11B1CCA-F103-4069-B249-8CA31FFEE4AA}"/>
    <dgm:cxn modelId="{FAD044A6-75EF-4A6D-95DF-3E7E0498B883}" srcId="{84796537-C77C-424C-B9E3-EB310469E873}" destId="{52AC1823-9D21-4725-943F-43D787FA3289}" srcOrd="2" destOrd="0" parTransId="{41761382-7F57-48BC-BFBB-0D3DCACC2610}" sibTransId="{40E52444-1FCC-4977-98E3-86E0E6E4D5BD}"/>
    <dgm:cxn modelId="{E240C69A-0337-4FF3-9AF0-AC261CD16AAA}" type="presOf" srcId="{C077ADBD-6BBD-4415-BFD5-2E4E0E8088DB}" destId="{E9A57664-CA22-490E-B3D8-FE5A909A4BE6}" srcOrd="1" destOrd="1" presId="urn:microsoft.com/office/officeart/2005/8/layout/hProcess4"/>
    <dgm:cxn modelId="{632DC71E-66B9-418F-896C-07B18CC7A163}" type="presOf" srcId="{C0CBC8A8-4850-4A30-87E3-96A6989699FB}" destId="{83F191AF-7929-419E-8A3F-C8E670933578}" srcOrd="1" destOrd="0" presId="urn:microsoft.com/office/officeart/2005/8/layout/hProcess4"/>
    <dgm:cxn modelId="{2741F5D2-3628-4726-8A08-999872C627D1}" type="presOf" srcId="{E56C1A00-FF2C-4A95-BB00-768CF8B9B1B2}" destId="{64206A19-0B23-425A-8392-8A050FFA0B23}" srcOrd="0" destOrd="0" presId="urn:microsoft.com/office/officeart/2005/8/layout/hProcess4"/>
    <dgm:cxn modelId="{E0708537-5F2A-45FE-92B1-DB9097734B25}" type="presOf" srcId="{3D3BA056-F7A8-406E-AB0F-3919B6A8AB0D}" destId="{56648315-0244-4331-8D89-5B61BC1345AD}" srcOrd="0" destOrd="0" presId="urn:microsoft.com/office/officeart/2005/8/layout/hProcess4"/>
    <dgm:cxn modelId="{FA81D82A-DD8A-47AA-9C70-72EF1084BD99}" srcId="{A9AED5AB-FD59-4886-ADDB-21591BF89F03}" destId="{5C25216E-6340-4C06-877A-3E59671FEC0F}" srcOrd="1" destOrd="0" parTransId="{7AE9F175-BE96-4888-9182-8A705C50D67A}" sibTransId="{B100D024-A8D3-4ECE-A912-241ACD5B27EB}"/>
    <dgm:cxn modelId="{F1C14356-3CDF-4483-AD25-B7F88C9D1C6F}" srcId="{1A9B6EE9-30E7-450C-AEE8-1B470A4FF47C}" destId="{503A287D-510B-4785-97F2-C3D683E10149}" srcOrd="1" destOrd="0" parTransId="{E4DB7085-1E61-4BE3-8783-EDFD9F96559F}" sibTransId="{19FC907F-7794-40B3-B191-4ACFE83E7F07}"/>
    <dgm:cxn modelId="{6F4AD1B9-69C3-45FC-AB7C-DF9F129448BC}" type="presOf" srcId="{5C25216E-6340-4C06-877A-3E59671FEC0F}" destId="{14BEE803-56D5-4AB5-9E45-5F4009D00F26}" srcOrd="1" destOrd="1" presId="urn:microsoft.com/office/officeart/2005/8/layout/hProcess4"/>
    <dgm:cxn modelId="{55CA4213-E848-48D2-BC79-55D3EEA66381}" type="presOf" srcId="{27F6DEC8-363B-456A-A5C2-FD78B20936F8}" destId="{401F8352-FD08-44E7-9BF2-361DDC396729}" srcOrd="0" destOrd="0" presId="urn:microsoft.com/office/officeart/2005/8/layout/hProcess4"/>
    <dgm:cxn modelId="{729AA1D7-A8DC-4999-92C0-8ACD61DF84CD}" type="presOf" srcId="{A9AED5AB-FD59-4886-ADDB-21591BF89F03}" destId="{6F27C004-7929-4602-A0A6-1AA107024812}" srcOrd="0" destOrd="0" presId="urn:microsoft.com/office/officeart/2005/8/layout/hProcess4"/>
    <dgm:cxn modelId="{36B3D795-AA2D-4EF8-9018-FDD113A8BB77}" type="presOf" srcId="{189DCB76-7D5B-478B-91E8-CB091E7B13A3}" destId="{A064352A-613C-4C34-8830-2C517FA9E0CF}" srcOrd="1" destOrd="2" presId="urn:microsoft.com/office/officeart/2005/8/layout/hProcess4"/>
    <dgm:cxn modelId="{3BBD0C0D-FB95-4CE3-8CA7-9CBF64D6AE2F}" srcId="{84796537-C77C-424C-B9E3-EB310469E873}" destId="{A9AED5AB-FD59-4886-ADDB-21591BF89F03}" srcOrd="3" destOrd="0" parTransId="{B8BA721F-70EC-46E8-BE07-C89BEEFE9FDD}" sibTransId="{ECBFF863-E8A7-4DFC-BEFD-977A1359680C}"/>
    <dgm:cxn modelId="{7DC85E7E-0CE9-439A-9054-43E03217BF35}" type="presParOf" srcId="{3ACA2C51-EBB9-435D-80F7-9DC412E92FB4}" destId="{525CED5A-A935-4384-8E4C-73E2A099E408}" srcOrd="0" destOrd="0" presId="urn:microsoft.com/office/officeart/2005/8/layout/hProcess4"/>
    <dgm:cxn modelId="{F22978CD-2AA1-4853-93C9-69A9DA0F69AE}" type="presParOf" srcId="{3ACA2C51-EBB9-435D-80F7-9DC412E92FB4}" destId="{53A4C2E4-FD2A-4CDE-A05B-0E75D9916EE0}" srcOrd="1" destOrd="0" presId="urn:microsoft.com/office/officeart/2005/8/layout/hProcess4"/>
    <dgm:cxn modelId="{6C52FADC-7189-49A0-8A3F-A647899D938F}" type="presParOf" srcId="{3ACA2C51-EBB9-435D-80F7-9DC412E92FB4}" destId="{341AB276-87DB-4849-BCD8-F24057B6376B}" srcOrd="2" destOrd="0" presId="urn:microsoft.com/office/officeart/2005/8/layout/hProcess4"/>
    <dgm:cxn modelId="{C3582DFC-5291-4CB7-83F5-FA9155083BEE}" type="presParOf" srcId="{341AB276-87DB-4849-BCD8-F24057B6376B}" destId="{A0569250-ED77-4040-A583-B65A71C4724D}" srcOrd="0" destOrd="0" presId="urn:microsoft.com/office/officeart/2005/8/layout/hProcess4"/>
    <dgm:cxn modelId="{88DB460B-F4D0-41D3-9D0B-0C2B4B94B184}" type="presParOf" srcId="{A0569250-ED77-4040-A583-B65A71C4724D}" destId="{0EB5F697-0CD9-453C-B963-9EE66FECB0E2}" srcOrd="0" destOrd="0" presId="urn:microsoft.com/office/officeart/2005/8/layout/hProcess4"/>
    <dgm:cxn modelId="{BD4F32B6-0D04-40BE-BB9C-FB21E4F6733B}" type="presParOf" srcId="{A0569250-ED77-4040-A583-B65A71C4724D}" destId="{401F8352-FD08-44E7-9BF2-361DDC396729}" srcOrd="1" destOrd="0" presId="urn:microsoft.com/office/officeart/2005/8/layout/hProcess4"/>
    <dgm:cxn modelId="{606CC378-5F43-4C36-A006-A287F6542E7B}" type="presParOf" srcId="{A0569250-ED77-4040-A583-B65A71C4724D}" destId="{A064352A-613C-4C34-8830-2C517FA9E0CF}" srcOrd="2" destOrd="0" presId="urn:microsoft.com/office/officeart/2005/8/layout/hProcess4"/>
    <dgm:cxn modelId="{8A69972B-92F3-4488-B094-45DE52C2B287}" type="presParOf" srcId="{A0569250-ED77-4040-A583-B65A71C4724D}" destId="{5A76A813-F14F-42AF-AB78-5E19BF1545A3}" srcOrd="3" destOrd="0" presId="urn:microsoft.com/office/officeart/2005/8/layout/hProcess4"/>
    <dgm:cxn modelId="{2101AEC9-1A84-464F-A3F3-9E04514496F4}" type="presParOf" srcId="{A0569250-ED77-4040-A583-B65A71C4724D}" destId="{DA958CFA-B501-46FA-8786-F95C55A7A12A}" srcOrd="4" destOrd="0" presId="urn:microsoft.com/office/officeart/2005/8/layout/hProcess4"/>
    <dgm:cxn modelId="{434D4167-6C3C-4D5E-B96F-06E900AE2ECF}" type="presParOf" srcId="{341AB276-87DB-4849-BCD8-F24057B6376B}" destId="{F7F9667E-EED2-40BC-9EBF-262B04EC7E4A}" srcOrd="1" destOrd="0" presId="urn:microsoft.com/office/officeart/2005/8/layout/hProcess4"/>
    <dgm:cxn modelId="{E1E9C75C-35EF-4018-B3DB-41B38980E416}" type="presParOf" srcId="{341AB276-87DB-4849-BCD8-F24057B6376B}" destId="{0DE30B1B-CB84-429B-AE2D-98125FB90E28}" srcOrd="2" destOrd="0" presId="urn:microsoft.com/office/officeart/2005/8/layout/hProcess4"/>
    <dgm:cxn modelId="{0F419087-8229-47F0-B705-5731FC980265}" type="presParOf" srcId="{0DE30B1B-CB84-429B-AE2D-98125FB90E28}" destId="{46929508-27B2-40A2-A361-36330F31691F}" srcOrd="0" destOrd="0" presId="urn:microsoft.com/office/officeart/2005/8/layout/hProcess4"/>
    <dgm:cxn modelId="{267334E9-F0EF-4D92-9F4A-D5660C4DE602}" type="presParOf" srcId="{0DE30B1B-CB84-429B-AE2D-98125FB90E28}" destId="{D5DC9306-C4E3-4A58-9009-99CBADCDF29D}" srcOrd="1" destOrd="0" presId="urn:microsoft.com/office/officeart/2005/8/layout/hProcess4"/>
    <dgm:cxn modelId="{B417748E-FB2D-4509-8B5C-09933747CEAF}" type="presParOf" srcId="{0DE30B1B-CB84-429B-AE2D-98125FB90E28}" destId="{ECA2AC7D-FEBB-495C-AF74-069781F58E63}" srcOrd="2" destOrd="0" presId="urn:microsoft.com/office/officeart/2005/8/layout/hProcess4"/>
    <dgm:cxn modelId="{0A57119F-82E6-49D9-A4BA-A2FDF7C74C6F}" type="presParOf" srcId="{0DE30B1B-CB84-429B-AE2D-98125FB90E28}" destId="{1CFF7A84-C271-46F9-A835-8AE1A715F907}" srcOrd="3" destOrd="0" presId="urn:microsoft.com/office/officeart/2005/8/layout/hProcess4"/>
    <dgm:cxn modelId="{F7640CCB-1759-47D9-B965-7721C0FA8FD7}" type="presParOf" srcId="{0DE30B1B-CB84-429B-AE2D-98125FB90E28}" destId="{15E3302C-DCB9-456A-97BD-5BE3AD515B78}" srcOrd="4" destOrd="0" presId="urn:microsoft.com/office/officeart/2005/8/layout/hProcess4"/>
    <dgm:cxn modelId="{A2DFF38B-E630-418D-9233-4EE6E1664E7A}" type="presParOf" srcId="{341AB276-87DB-4849-BCD8-F24057B6376B}" destId="{EC28F388-5400-47B5-A390-9745700E9FAE}" srcOrd="3" destOrd="0" presId="urn:microsoft.com/office/officeart/2005/8/layout/hProcess4"/>
    <dgm:cxn modelId="{D216AE7B-BA73-46DA-B5DF-41A773ED9816}" type="presParOf" srcId="{341AB276-87DB-4849-BCD8-F24057B6376B}" destId="{787503D3-4787-4E43-9A7B-F13B6799CD0B}" srcOrd="4" destOrd="0" presId="urn:microsoft.com/office/officeart/2005/8/layout/hProcess4"/>
    <dgm:cxn modelId="{941868F3-6DC0-4C8F-AC63-ABBB269C173A}" type="presParOf" srcId="{787503D3-4787-4E43-9A7B-F13B6799CD0B}" destId="{73155C39-CAF7-4E39-B753-8B11E3E45B8E}" srcOrd="0" destOrd="0" presId="urn:microsoft.com/office/officeart/2005/8/layout/hProcess4"/>
    <dgm:cxn modelId="{00E4D44C-D2C4-4313-8CE9-D633EB910CD9}" type="presParOf" srcId="{787503D3-4787-4E43-9A7B-F13B6799CD0B}" destId="{505E9C29-4F7C-4DCD-9174-9AF10FF3D708}" srcOrd="1" destOrd="0" presId="urn:microsoft.com/office/officeart/2005/8/layout/hProcess4"/>
    <dgm:cxn modelId="{3CBE4DB0-C916-4741-9C59-99A50B81CF6A}" type="presParOf" srcId="{787503D3-4787-4E43-9A7B-F13B6799CD0B}" destId="{E9A57664-CA22-490E-B3D8-FE5A909A4BE6}" srcOrd="2" destOrd="0" presId="urn:microsoft.com/office/officeart/2005/8/layout/hProcess4"/>
    <dgm:cxn modelId="{AEA32633-FCAB-4E25-9D50-197C1183A9D5}" type="presParOf" srcId="{787503D3-4787-4E43-9A7B-F13B6799CD0B}" destId="{F1634650-902F-49A0-BDE5-5C68276A0407}" srcOrd="3" destOrd="0" presId="urn:microsoft.com/office/officeart/2005/8/layout/hProcess4"/>
    <dgm:cxn modelId="{71AC524F-A04E-416D-A5C9-FC7144F22EA6}" type="presParOf" srcId="{787503D3-4787-4E43-9A7B-F13B6799CD0B}" destId="{8E724FDF-B22A-4135-9C26-D663433858EC}" srcOrd="4" destOrd="0" presId="urn:microsoft.com/office/officeart/2005/8/layout/hProcess4"/>
    <dgm:cxn modelId="{31B78392-E6E8-47C1-963C-9F268107AFA0}" type="presParOf" srcId="{341AB276-87DB-4849-BCD8-F24057B6376B}" destId="{4A2B801F-F3AD-4B65-A82A-46844BFCA4DC}" srcOrd="5" destOrd="0" presId="urn:microsoft.com/office/officeart/2005/8/layout/hProcess4"/>
    <dgm:cxn modelId="{9DCB570E-6168-4052-AA65-D34BE2F106D8}" type="presParOf" srcId="{341AB276-87DB-4849-BCD8-F24057B6376B}" destId="{209AD96F-F03F-423B-96E0-CD02AD7AFD64}" srcOrd="6" destOrd="0" presId="urn:microsoft.com/office/officeart/2005/8/layout/hProcess4"/>
    <dgm:cxn modelId="{5E4F2437-D605-4B01-9DD1-A6D046B7508F}" type="presParOf" srcId="{209AD96F-F03F-423B-96E0-CD02AD7AFD64}" destId="{EA4DDB65-EAC3-4CF6-9033-744C4C74B7FA}" srcOrd="0" destOrd="0" presId="urn:microsoft.com/office/officeart/2005/8/layout/hProcess4"/>
    <dgm:cxn modelId="{287D1EBE-51C3-4422-8E81-8717357EE41A}" type="presParOf" srcId="{209AD96F-F03F-423B-96E0-CD02AD7AFD64}" destId="{85D19724-684D-4612-8886-B745E0B90508}" srcOrd="1" destOrd="0" presId="urn:microsoft.com/office/officeart/2005/8/layout/hProcess4"/>
    <dgm:cxn modelId="{66DC5716-740E-405A-9376-7471473EAB92}" type="presParOf" srcId="{209AD96F-F03F-423B-96E0-CD02AD7AFD64}" destId="{14BEE803-56D5-4AB5-9E45-5F4009D00F26}" srcOrd="2" destOrd="0" presId="urn:microsoft.com/office/officeart/2005/8/layout/hProcess4"/>
    <dgm:cxn modelId="{A0170DC3-72D9-4B44-BA45-1F3495C57F26}" type="presParOf" srcId="{209AD96F-F03F-423B-96E0-CD02AD7AFD64}" destId="{6F27C004-7929-4602-A0A6-1AA107024812}" srcOrd="3" destOrd="0" presId="urn:microsoft.com/office/officeart/2005/8/layout/hProcess4"/>
    <dgm:cxn modelId="{D457CA18-1758-4EE8-B59C-567C9B2B5A1C}" type="presParOf" srcId="{209AD96F-F03F-423B-96E0-CD02AD7AFD64}" destId="{82F8F7E7-AAEB-413A-876C-A8DB23BEDD0C}" srcOrd="4" destOrd="0" presId="urn:microsoft.com/office/officeart/2005/8/layout/hProcess4"/>
    <dgm:cxn modelId="{1752F09C-6EA5-44A0-BB4B-36F386F9157E}" type="presParOf" srcId="{341AB276-87DB-4849-BCD8-F24057B6376B}" destId="{61532257-E1DB-4DE8-A09D-C9F0E346148F}" srcOrd="7" destOrd="0" presId="urn:microsoft.com/office/officeart/2005/8/layout/hProcess4"/>
    <dgm:cxn modelId="{73676461-F12D-4F4B-8792-C2B5C365D687}" type="presParOf" srcId="{341AB276-87DB-4849-BCD8-F24057B6376B}" destId="{D06271B0-AFB5-4D64-872D-6D985DCD295B}" srcOrd="8" destOrd="0" presId="urn:microsoft.com/office/officeart/2005/8/layout/hProcess4"/>
    <dgm:cxn modelId="{B1003AE8-499D-4423-97A1-C3867AAB21D0}" type="presParOf" srcId="{D06271B0-AFB5-4D64-872D-6D985DCD295B}" destId="{BC06CB87-AB0A-48CA-AD77-0BA1ACF13B4B}" srcOrd="0" destOrd="0" presId="urn:microsoft.com/office/officeart/2005/8/layout/hProcess4"/>
    <dgm:cxn modelId="{0F793174-5FEB-41CE-9402-79E75BE884EC}" type="presParOf" srcId="{D06271B0-AFB5-4D64-872D-6D985DCD295B}" destId="{F13F1818-5F2D-45FB-BF20-84403FC57122}" srcOrd="1" destOrd="0" presId="urn:microsoft.com/office/officeart/2005/8/layout/hProcess4"/>
    <dgm:cxn modelId="{059952E0-F7E7-4499-81EA-745550EF33D1}" type="presParOf" srcId="{D06271B0-AFB5-4D64-872D-6D985DCD295B}" destId="{135C3242-F15E-43A2-9869-300AF793700C}" srcOrd="2" destOrd="0" presId="urn:microsoft.com/office/officeart/2005/8/layout/hProcess4"/>
    <dgm:cxn modelId="{750DC25A-8CB6-4A30-88E5-336EB6645245}" type="presParOf" srcId="{D06271B0-AFB5-4D64-872D-6D985DCD295B}" destId="{C559E4C2-F7D9-400C-ABB1-37B6B70D7557}" srcOrd="3" destOrd="0" presId="urn:microsoft.com/office/officeart/2005/8/layout/hProcess4"/>
    <dgm:cxn modelId="{1F234927-B2A0-4E1D-9BB5-38124079C9BF}" type="presParOf" srcId="{D06271B0-AFB5-4D64-872D-6D985DCD295B}" destId="{62DC1F7D-621A-4D8E-A0E1-0AE35CD818A7}" srcOrd="4" destOrd="0" presId="urn:microsoft.com/office/officeart/2005/8/layout/hProcess4"/>
    <dgm:cxn modelId="{B4001086-4C08-4763-8B80-D2E7711C2997}" type="presParOf" srcId="{341AB276-87DB-4849-BCD8-F24057B6376B}" destId="{01BD95BE-F317-4709-83DD-76093311783B}" srcOrd="9" destOrd="0" presId="urn:microsoft.com/office/officeart/2005/8/layout/hProcess4"/>
    <dgm:cxn modelId="{D111D548-86E3-4826-A754-52664E0E7E26}" type="presParOf" srcId="{341AB276-87DB-4849-BCD8-F24057B6376B}" destId="{B09661AC-2147-4827-84BC-FB3E138DA875}" srcOrd="10" destOrd="0" presId="urn:microsoft.com/office/officeart/2005/8/layout/hProcess4"/>
    <dgm:cxn modelId="{94EB8BE1-E72C-4CF5-8D20-B3E336E55986}" type="presParOf" srcId="{B09661AC-2147-4827-84BC-FB3E138DA875}" destId="{3CED09FE-3907-4CBD-91A7-6AA84949F00B}" srcOrd="0" destOrd="0" presId="urn:microsoft.com/office/officeart/2005/8/layout/hProcess4"/>
    <dgm:cxn modelId="{69C4F24F-477F-44F5-A452-0A43AC341A6D}" type="presParOf" srcId="{B09661AC-2147-4827-84BC-FB3E138DA875}" destId="{6940A841-60B7-46AD-9023-0D6F5FCCB4FD}" srcOrd="1" destOrd="0" presId="urn:microsoft.com/office/officeart/2005/8/layout/hProcess4"/>
    <dgm:cxn modelId="{8E3FBAA8-2F4A-41E4-8E7D-0C6C15AA9DB7}" type="presParOf" srcId="{B09661AC-2147-4827-84BC-FB3E138DA875}" destId="{3AB6B273-E9AE-4D52-A8F5-7CB51F318E54}" srcOrd="2" destOrd="0" presId="urn:microsoft.com/office/officeart/2005/8/layout/hProcess4"/>
    <dgm:cxn modelId="{C93F4CB5-F476-4ED9-B3CD-07887D4D37D3}" type="presParOf" srcId="{B09661AC-2147-4827-84BC-FB3E138DA875}" destId="{D58769F1-0856-4E6F-B2E6-F45F92D33F5A}" srcOrd="3" destOrd="0" presId="urn:microsoft.com/office/officeart/2005/8/layout/hProcess4"/>
    <dgm:cxn modelId="{AE29E2FB-487D-43F7-9483-91355FF7C90D}" type="presParOf" srcId="{B09661AC-2147-4827-84BC-FB3E138DA875}" destId="{31A8C993-3AE7-4ACF-BC5D-420EE9A4CB9D}" srcOrd="4" destOrd="0" presId="urn:microsoft.com/office/officeart/2005/8/layout/hProcess4"/>
    <dgm:cxn modelId="{3751C08F-890E-48C0-B9EA-DC69A8F4A3DF}" type="presParOf" srcId="{341AB276-87DB-4849-BCD8-F24057B6376B}" destId="{56648315-0244-4331-8D89-5B61BC1345AD}" srcOrd="11" destOrd="0" presId="urn:microsoft.com/office/officeart/2005/8/layout/hProcess4"/>
    <dgm:cxn modelId="{4F976D92-2E0F-483C-8D10-749D7F72A2D8}" type="presParOf" srcId="{341AB276-87DB-4849-BCD8-F24057B6376B}" destId="{0903B0E5-1A46-4038-9919-180AC9C08D28}" srcOrd="12" destOrd="0" presId="urn:microsoft.com/office/officeart/2005/8/layout/hProcess4"/>
    <dgm:cxn modelId="{A997178C-DD99-4E72-839C-903799F2FE3A}" type="presParOf" srcId="{0903B0E5-1A46-4038-9919-180AC9C08D28}" destId="{28F566D8-B0AE-4371-BB97-BC80D83B6CDA}" srcOrd="0" destOrd="0" presId="urn:microsoft.com/office/officeart/2005/8/layout/hProcess4"/>
    <dgm:cxn modelId="{7860784C-3879-4B74-8D12-AC9D8A5EDB81}" type="presParOf" srcId="{0903B0E5-1A46-4038-9919-180AC9C08D28}" destId="{518A596F-AC59-4DAE-8819-8834C415E1CB}" srcOrd="1" destOrd="0" presId="urn:microsoft.com/office/officeart/2005/8/layout/hProcess4"/>
    <dgm:cxn modelId="{C0983F24-49A2-4D4C-A73F-C4AD12C4F988}" type="presParOf" srcId="{0903B0E5-1A46-4038-9919-180AC9C08D28}" destId="{7739981F-17A9-470D-AC40-5C0890A7AAFA}" srcOrd="2" destOrd="0" presId="urn:microsoft.com/office/officeart/2005/8/layout/hProcess4"/>
    <dgm:cxn modelId="{C2B1BD9D-A8CC-4DBE-BCEE-E0683112C944}" type="presParOf" srcId="{0903B0E5-1A46-4038-9919-180AC9C08D28}" destId="{64206A19-0B23-425A-8392-8A050FFA0B23}" srcOrd="3" destOrd="0" presId="urn:microsoft.com/office/officeart/2005/8/layout/hProcess4"/>
    <dgm:cxn modelId="{6FCAD25F-0C76-4E76-9B52-90AF23A0D684}" type="presParOf" srcId="{0903B0E5-1A46-4038-9919-180AC9C08D28}" destId="{20B67CB9-A47A-404F-A99A-00EDA48EAFBB}" srcOrd="4" destOrd="0" presId="urn:microsoft.com/office/officeart/2005/8/layout/hProcess4"/>
    <dgm:cxn modelId="{DD91380A-5397-43A9-A8C3-6269DF751081}" type="presParOf" srcId="{341AB276-87DB-4849-BCD8-F24057B6376B}" destId="{DB3D5B4C-EF63-476E-BE5D-CB04A063E16A}" srcOrd="13" destOrd="0" presId="urn:microsoft.com/office/officeart/2005/8/layout/hProcess4"/>
    <dgm:cxn modelId="{9E756013-C08A-4650-A144-BB6F14831A14}" type="presParOf" srcId="{341AB276-87DB-4849-BCD8-F24057B6376B}" destId="{3C1013AB-7E1C-4D6E-81CB-F75FBF5F07A7}" srcOrd="14" destOrd="0" presId="urn:microsoft.com/office/officeart/2005/8/layout/hProcess4"/>
    <dgm:cxn modelId="{725F854B-D764-4F06-BFDA-98B3FCEDD819}" type="presParOf" srcId="{3C1013AB-7E1C-4D6E-81CB-F75FBF5F07A7}" destId="{87EC5B48-1508-4777-9ABD-563DD7989581}" srcOrd="0" destOrd="0" presId="urn:microsoft.com/office/officeart/2005/8/layout/hProcess4"/>
    <dgm:cxn modelId="{C3F6DA44-D117-4902-939C-18554BDD485D}" type="presParOf" srcId="{3C1013AB-7E1C-4D6E-81CB-F75FBF5F07A7}" destId="{196E916E-6C97-400B-8CA1-421D6A1F1B09}" srcOrd="1" destOrd="0" presId="urn:microsoft.com/office/officeart/2005/8/layout/hProcess4"/>
    <dgm:cxn modelId="{82049939-5C50-4A94-85A9-8DED529D8025}" type="presParOf" srcId="{3C1013AB-7E1C-4D6E-81CB-F75FBF5F07A7}" destId="{83F191AF-7929-419E-8A3F-C8E670933578}" srcOrd="2" destOrd="0" presId="urn:microsoft.com/office/officeart/2005/8/layout/hProcess4"/>
    <dgm:cxn modelId="{8008312F-4642-461D-AB43-D257BBD3C857}" type="presParOf" srcId="{3C1013AB-7E1C-4D6E-81CB-F75FBF5F07A7}" destId="{88475357-EEF1-4830-AAC0-28168716B688}" srcOrd="3" destOrd="0" presId="urn:microsoft.com/office/officeart/2005/8/layout/hProcess4"/>
    <dgm:cxn modelId="{035F86EF-122F-440D-81D6-E1843B039EE2}" type="presParOf" srcId="{3C1013AB-7E1C-4D6E-81CB-F75FBF5F07A7}" destId="{DFEB46E6-A62E-49A1-A9B3-3B7D0474865E}" srcOrd="4" destOrd="0" presId="urn:microsoft.com/office/officeart/2005/8/layout/hProcess4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20.xml><?xml version="1.0" encoding="utf-8"?>
<dgm:dataModel xmlns:dgm="http://schemas.openxmlformats.org/drawingml/2006/diagram" xmlns:a="http://schemas.openxmlformats.org/drawingml/2006/main">
  <dgm:ptLst>
    <dgm:pt modelId="{7CCB243C-4FAD-4A89-AD48-253D6F9DF7B8}" type="doc">
      <dgm:prSet loTypeId="urn:microsoft.com/office/officeart/2005/8/layout/hList1" loCatId="list" qsTypeId="urn:microsoft.com/office/officeart/2005/8/quickstyle/simple5" qsCatId="simple" csTypeId="urn:microsoft.com/office/officeart/2005/8/colors/colorful3" csCatId="colorful" phldr="1"/>
      <dgm:spPr/>
      <dgm:t>
        <a:bodyPr/>
        <a:lstStyle/>
        <a:p>
          <a:endParaRPr lang="pt-PT"/>
        </a:p>
      </dgm:t>
    </dgm:pt>
    <dgm:pt modelId="{9B132589-FB4D-440F-81D3-9759FBFDFACF}">
      <dgm:prSet phldrT="[Text]"/>
      <dgm:spPr/>
      <dgm:t>
        <a:bodyPr/>
        <a:lstStyle/>
        <a:p>
          <a:r>
            <a:rPr lang="pt-PT" dirty="0" smtClean="0"/>
            <a:t>Dirigentes e Delegados</a:t>
          </a:r>
          <a:endParaRPr lang="pt-PT" dirty="0"/>
        </a:p>
      </dgm:t>
    </dgm:pt>
    <dgm:pt modelId="{EE15839E-8829-4E99-9F97-72CDAE94FEEA}" type="parTrans" cxnId="{B6A528F5-16FF-4E4B-9B4D-2B982167432C}">
      <dgm:prSet/>
      <dgm:spPr/>
      <dgm:t>
        <a:bodyPr/>
        <a:lstStyle/>
        <a:p>
          <a:endParaRPr lang="pt-PT"/>
        </a:p>
      </dgm:t>
    </dgm:pt>
    <dgm:pt modelId="{4AA10E6F-238A-473F-AA45-3307196D9661}" type="sibTrans" cxnId="{B6A528F5-16FF-4E4B-9B4D-2B982167432C}">
      <dgm:prSet/>
      <dgm:spPr/>
      <dgm:t>
        <a:bodyPr/>
        <a:lstStyle/>
        <a:p>
          <a:endParaRPr lang="pt-PT"/>
        </a:p>
      </dgm:t>
    </dgm:pt>
    <dgm:pt modelId="{8AEEB7A2-7A9B-4C47-8AC8-363232EB051B}">
      <dgm:prSet phldrT="[Text]"/>
      <dgm:spPr/>
      <dgm:t>
        <a:bodyPr/>
        <a:lstStyle/>
        <a:p>
          <a:r>
            <a:rPr lang="pt-PT" dirty="0" smtClean="0"/>
            <a:t>Gestão Desportiva</a:t>
          </a:r>
          <a:endParaRPr lang="pt-PT" dirty="0"/>
        </a:p>
      </dgm:t>
    </dgm:pt>
    <dgm:pt modelId="{354FCDFC-01E0-4DFC-9552-F74B6F7DD5DD}" type="parTrans" cxnId="{B9473E75-B155-4A32-A6F1-4F65B6803EF3}">
      <dgm:prSet/>
      <dgm:spPr/>
      <dgm:t>
        <a:bodyPr/>
        <a:lstStyle/>
        <a:p>
          <a:endParaRPr lang="pt-PT"/>
        </a:p>
      </dgm:t>
    </dgm:pt>
    <dgm:pt modelId="{1DAF54D7-1B70-4F71-BF94-D2185E0EA4ED}" type="sibTrans" cxnId="{B9473E75-B155-4A32-A6F1-4F65B6803EF3}">
      <dgm:prSet/>
      <dgm:spPr/>
      <dgm:t>
        <a:bodyPr/>
        <a:lstStyle/>
        <a:p>
          <a:endParaRPr lang="pt-PT"/>
        </a:p>
      </dgm:t>
    </dgm:pt>
    <dgm:pt modelId="{72159FA8-5933-4C29-92B0-113DFFC33E9B}">
      <dgm:prSet phldrT="[Text]"/>
      <dgm:spPr/>
      <dgm:t>
        <a:bodyPr/>
        <a:lstStyle/>
        <a:p>
          <a:r>
            <a:rPr lang="pt-PT" dirty="0" smtClean="0"/>
            <a:t>Comportamento</a:t>
          </a:r>
          <a:endParaRPr lang="pt-PT" dirty="0"/>
        </a:p>
      </dgm:t>
    </dgm:pt>
    <dgm:pt modelId="{B727E75C-68D7-413B-AE1E-163C421220E0}" type="parTrans" cxnId="{A1CA3434-3B24-422C-B7D1-6C3A378E3AF6}">
      <dgm:prSet/>
      <dgm:spPr/>
      <dgm:t>
        <a:bodyPr/>
        <a:lstStyle/>
        <a:p>
          <a:endParaRPr lang="pt-PT"/>
        </a:p>
      </dgm:t>
    </dgm:pt>
    <dgm:pt modelId="{2A65DF4B-C53F-4C49-90F9-27DB55FEE90C}" type="sibTrans" cxnId="{A1CA3434-3B24-422C-B7D1-6C3A378E3AF6}">
      <dgm:prSet/>
      <dgm:spPr/>
      <dgm:t>
        <a:bodyPr/>
        <a:lstStyle/>
        <a:p>
          <a:endParaRPr lang="pt-PT"/>
        </a:p>
      </dgm:t>
    </dgm:pt>
    <dgm:pt modelId="{098960C2-BC50-4B1D-8961-7B0AB83B296D}">
      <dgm:prSet phldrT="[Text]"/>
      <dgm:spPr/>
      <dgm:t>
        <a:bodyPr/>
        <a:lstStyle/>
        <a:p>
          <a:r>
            <a:rPr lang="pt-PT" dirty="0" smtClean="0"/>
            <a:t>Treinadores</a:t>
          </a:r>
          <a:endParaRPr lang="pt-PT" dirty="0"/>
        </a:p>
      </dgm:t>
    </dgm:pt>
    <dgm:pt modelId="{CCB74880-8E78-492D-AF62-48281216F514}" type="parTrans" cxnId="{D630497A-DAD5-4E20-A5F9-BAAA916AB32A}">
      <dgm:prSet/>
      <dgm:spPr/>
      <dgm:t>
        <a:bodyPr/>
        <a:lstStyle/>
        <a:p>
          <a:endParaRPr lang="pt-PT"/>
        </a:p>
      </dgm:t>
    </dgm:pt>
    <dgm:pt modelId="{40846AB8-3793-41C9-8E9D-C836C8C2104A}" type="sibTrans" cxnId="{D630497A-DAD5-4E20-A5F9-BAAA916AB32A}">
      <dgm:prSet/>
      <dgm:spPr/>
      <dgm:t>
        <a:bodyPr/>
        <a:lstStyle/>
        <a:p>
          <a:endParaRPr lang="pt-PT"/>
        </a:p>
      </dgm:t>
    </dgm:pt>
    <dgm:pt modelId="{3F7B9007-1932-4E7E-9BCB-15A7DCBD2057}">
      <dgm:prSet phldrT="[Text]"/>
      <dgm:spPr/>
      <dgm:t>
        <a:bodyPr/>
        <a:lstStyle/>
        <a:p>
          <a:r>
            <a:rPr lang="pt-PT" dirty="0" smtClean="0"/>
            <a:t>Treino técnico</a:t>
          </a:r>
          <a:endParaRPr lang="pt-PT" dirty="0"/>
        </a:p>
      </dgm:t>
    </dgm:pt>
    <dgm:pt modelId="{FDED5EDF-BB6D-460E-B324-77B83445F27D}" type="parTrans" cxnId="{98432E0A-5436-4BD8-B87A-4239BB3D4A34}">
      <dgm:prSet/>
      <dgm:spPr/>
      <dgm:t>
        <a:bodyPr/>
        <a:lstStyle/>
        <a:p>
          <a:endParaRPr lang="pt-PT"/>
        </a:p>
      </dgm:t>
    </dgm:pt>
    <dgm:pt modelId="{4ED0F40D-AFA2-4242-8485-097C1F494053}" type="sibTrans" cxnId="{98432E0A-5436-4BD8-B87A-4239BB3D4A34}">
      <dgm:prSet/>
      <dgm:spPr/>
      <dgm:t>
        <a:bodyPr/>
        <a:lstStyle/>
        <a:p>
          <a:endParaRPr lang="pt-PT"/>
        </a:p>
      </dgm:t>
    </dgm:pt>
    <dgm:pt modelId="{94DE7C9A-79E6-4D17-A655-4FF183C2C180}">
      <dgm:prSet phldrT="[Text]"/>
      <dgm:spPr/>
      <dgm:t>
        <a:bodyPr/>
        <a:lstStyle/>
        <a:p>
          <a:r>
            <a:rPr lang="pt-PT" dirty="0" smtClean="0"/>
            <a:t>Treino Tático</a:t>
          </a:r>
          <a:endParaRPr lang="pt-PT" dirty="0"/>
        </a:p>
      </dgm:t>
    </dgm:pt>
    <dgm:pt modelId="{BC4C1717-E368-49DA-8BCE-4D41F872C67E}" type="parTrans" cxnId="{1AE0E84E-7330-4B64-BA25-C875886963F3}">
      <dgm:prSet/>
      <dgm:spPr/>
      <dgm:t>
        <a:bodyPr/>
        <a:lstStyle/>
        <a:p>
          <a:endParaRPr lang="pt-PT"/>
        </a:p>
      </dgm:t>
    </dgm:pt>
    <dgm:pt modelId="{51B8CC48-32D8-4E6A-BB9E-7149FE77D10C}" type="sibTrans" cxnId="{1AE0E84E-7330-4B64-BA25-C875886963F3}">
      <dgm:prSet/>
      <dgm:spPr/>
      <dgm:t>
        <a:bodyPr/>
        <a:lstStyle/>
        <a:p>
          <a:endParaRPr lang="pt-PT"/>
        </a:p>
      </dgm:t>
    </dgm:pt>
    <dgm:pt modelId="{0D1D2570-E810-4A63-B14E-8C4CE7F9F510}">
      <dgm:prSet phldrT="[Text]"/>
      <dgm:spPr/>
      <dgm:t>
        <a:bodyPr/>
        <a:lstStyle/>
        <a:p>
          <a:r>
            <a:rPr lang="pt-PT" dirty="0" smtClean="0"/>
            <a:t>Atletas</a:t>
          </a:r>
          <a:endParaRPr lang="pt-PT" dirty="0"/>
        </a:p>
      </dgm:t>
    </dgm:pt>
    <dgm:pt modelId="{4455BB70-9B0C-4DD4-BAD0-8044D62ADE8C}" type="parTrans" cxnId="{C59179D6-60AD-4680-9B4D-EAA40E4BDF5D}">
      <dgm:prSet/>
      <dgm:spPr/>
      <dgm:t>
        <a:bodyPr/>
        <a:lstStyle/>
        <a:p>
          <a:endParaRPr lang="pt-PT"/>
        </a:p>
      </dgm:t>
    </dgm:pt>
    <dgm:pt modelId="{04B3EB70-6B86-4A19-9AE2-070B10E28AEB}" type="sibTrans" cxnId="{C59179D6-60AD-4680-9B4D-EAA40E4BDF5D}">
      <dgm:prSet/>
      <dgm:spPr/>
      <dgm:t>
        <a:bodyPr/>
        <a:lstStyle/>
        <a:p>
          <a:endParaRPr lang="pt-PT"/>
        </a:p>
      </dgm:t>
    </dgm:pt>
    <dgm:pt modelId="{BE3EED90-D845-4FDD-BE51-832F12AF20DE}">
      <dgm:prSet phldrT="[Text]"/>
      <dgm:spPr/>
      <dgm:t>
        <a:bodyPr/>
        <a:lstStyle/>
        <a:p>
          <a:r>
            <a:rPr lang="pt-PT" dirty="0" smtClean="0"/>
            <a:t>Capacidade Técnica</a:t>
          </a:r>
          <a:endParaRPr lang="pt-PT" dirty="0"/>
        </a:p>
      </dgm:t>
    </dgm:pt>
    <dgm:pt modelId="{15A5D5D7-E93F-4DE9-8425-0705B4AC7034}" type="parTrans" cxnId="{EDE520C7-E23C-42DB-9277-D1E28671B68A}">
      <dgm:prSet/>
      <dgm:spPr/>
      <dgm:t>
        <a:bodyPr/>
        <a:lstStyle/>
        <a:p>
          <a:endParaRPr lang="pt-PT"/>
        </a:p>
      </dgm:t>
    </dgm:pt>
    <dgm:pt modelId="{C5EF1DB8-4D6C-4BB9-8AB2-057CB1E55BFB}" type="sibTrans" cxnId="{EDE520C7-E23C-42DB-9277-D1E28671B68A}">
      <dgm:prSet/>
      <dgm:spPr/>
      <dgm:t>
        <a:bodyPr/>
        <a:lstStyle/>
        <a:p>
          <a:endParaRPr lang="pt-PT"/>
        </a:p>
      </dgm:t>
    </dgm:pt>
    <dgm:pt modelId="{0D4404B2-E796-48C5-A337-F3D51C10BA6B}">
      <dgm:prSet phldrT="[Text]"/>
      <dgm:spPr/>
      <dgm:t>
        <a:bodyPr/>
        <a:lstStyle/>
        <a:p>
          <a:r>
            <a:rPr lang="pt-PT" dirty="0" smtClean="0"/>
            <a:t>Capacidade Fisica</a:t>
          </a:r>
          <a:endParaRPr lang="pt-PT" dirty="0"/>
        </a:p>
      </dgm:t>
    </dgm:pt>
    <dgm:pt modelId="{31167F39-29C4-402D-BA10-39FCEBB702C0}" type="parTrans" cxnId="{DF4A856E-560F-41CA-8F6F-D2ADF1125510}">
      <dgm:prSet/>
      <dgm:spPr/>
      <dgm:t>
        <a:bodyPr/>
        <a:lstStyle/>
        <a:p>
          <a:endParaRPr lang="pt-PT"/>
        </a:p>
      </dgm:t>
    </dgm:pt>
    <dgm:pt modelId="{C60BE5D6-2A86-4A53-872D-2D552A66C931}" type="sibTrans" cxnId="{DF4A856E-560F-41CA-8F6F-D2ADF1125510}">
      <dgm:prSet/>
      <dgm:spPr/>
      <dgm:t>
        <a:bodyPr/>
        <a:lstStyle/>
        <a:p>
          <a:endParaRPr lang="pt-PT"/>
        </a:p>
      </dgm:t>
    </dgm:pt>
    <dgm:pt modelId="{12DB90BC-715D-4B76-8656-5D67A110433B}">
      <dgm:prSet/>
      <dgm:spPr/>
      <dgm:t>
        <a:bodyPr/>
        <a:lstStyle/>
        <a:p>
          <a:r>
            <a:rPr lang="pt-PT" dirty="0" smtClean="0"/>
            <a:t>Pais</a:t>
          </a:r>
          <a:endParaRPr lang="pt-PT" dirty="0"/>
        </a:p>
      </dgm:t>
    </dgm:pt>
    <dgm:pt modelId="{AB009EA4-177D-438A-963E-E7F9FE902C86}" type="parTrans" cxnId="{48D214DA-4611-45E3-8FD8-548CE5627146}">
      <dgm:prSet/>
      <dgm:spPr/>
      <dgm:t>
        <a:bodyPr/>
        <a:lstStyle/>
        <a:p>
          <a:endParaRPr lang="pt-PT"/>
        </a:p>
      </dgm:t>
    </dgm:pt>
    <dgm:pt modelId="{5F998F56-355A-42F0-8DAA-AF5E10B83FF2}" type="sibTrans" cxnId="{48D214DA-4611-45E3-8FD8-548CE5627146}">
      <dgm:prSet/>
      <dgm:spPr/>
      <dgm:t>
        <a:bodyPr/>
        <a:lstStyle/>
        <a:p>
          <a:endParaRPr lang="pt-PT"/>
        </a:p>
      </dgm:t>
    </dgm:pt>
    <dgm:pt modelId="{18700842-59CC-4D8C-9DF5-25C25B82B515}">
      <dgm:prSet/>
      <dgm:spPr/>
      <dgm:t>
        <a:bodyPr/>
        <a:lstStyle/>
        <a:p>
          <a:r>
            <a:rPr lang="pt-PT" dirty="0" smtClean="0"/>
            <a:t>Nutrição</a:t>
          </a:r>
          <a:endParaRPr lang="pt-PT" dirty="0"/>
        </a:p>
      </dgm:t>
    </dgm:pt>
    <dgm:pt modelId="{5BB5FCFB-6CBC-4D6E-AAFC-E5641D5B2270}" type="parTrans" cxnId="{4E546E9F-7AF4-44A0-9811-284F874142F8}">
      <dgm:prSet/>
      <dgm:spPr/>
      <dgm:t>
        <a:bodyPr/>
        <a:lstStyle/>
        <a:p>
          <a:endParaRPr lang="pt-PT"/>
        </a:p>
      </dgm:t>
    </dgm:pt>
    <dgm:pt modelId="{DA6C5CAF-77E8-4701-B671-CF53B3FE1914}" type="sibTrans" cxnId="{4E546E9F-7AF4-44A0-9811-284F874142F8}">
      <dgm:prSet/>
      <dgm:spPr/>
      <dgm:t>
        <a:bodyPr/>
        <a:lstStyle/>
        <a:p>
          <a:endParaRPr lang="pt-PT"/>
        </a:p>
      </dgm:t>
    </dgm:pt>
    <dgm:pt modelId="{A052666B-F68E-4336-B5D4-EB6825D309B3}">
      <dgm:prSet/>
      <dgm:spPr/>
      <dgm:t>
        <a:bodyPr/>
        <a:lstStyle/>
        <a:p>
          <a:r>
            <a:rPr lang="pt-PT" dirty="0" smtClean="0"/>
            <a:t>Psicologia</a:t>
          </a:r>
          <a:endParaRPr lang="pt-PT" dirty="0"/>
        </a:p>
      </dgm:t>
    </dgm:pt>
    <dgm:pt modelId="{66826C66-69E7-457B-9112-B2985E4C78EB}" type="parTrans" cxnId="{D5DB26F8-1785-4480-BE24-DC4B82895BC5}">
      <dgm:prSet/>
      <dgm:spPr/>
      <dgm:t>
        <a:bodyPr/>
        <a:lstStyle/>
        <a:p>
          <a:endParaRPr lang="pt-PT"/>
        </a:p>
      </dgm:t>
    </dgm:pt>
    <dgm:pt modelId="{8CCCDF1B-15BF-4C3B-80F6-9EE7E71243D3}" type="sibTrans" cxnId="{D5DB26F8-1785-4480-BE24-DC4B82895BC5}">
      <dgm:prSet/>
      <dgm:spPr/>
      <dgm:t>
        <a:bodyPr/>
        <a:lstStyle/>
        <a:p>
          <a:endParaRPr lang="pt-PT"/>
        </a:p>
      </dgm:t>
    </dgm:pt>
    <dgm:pt modelId="{E33F521C-514D-4BAF-BE8C-CEE21912F287}">
      <dgm:prSet/>
      <dgm:spPr/>
      <dgm:t>
        <a:bodyPr/>
        <a:lstStyle/>
        <a:p>
          <a:r>
            <a:rPr lang="pt-PT" dirty="0" smtClean="0"/>
            <a:t>Comportamento</a:t>
          </a:r>
          <a:endParaRPr lang="pt-PT" dirty="0"/>
        </a:p>
      </dgm:t>
    </dgm:pt>
    <dgm:pt modelId="{41E70354-C9F2-4809-9065-AB5F5FC95B33}" type="parTrans" cxnId="{2A7A7782-2150-426A-9449-DBFD8568CF44}">
      <dgm:prSet/>
      <dgm:spPr/>
      <dgm:t>
        <a:bodyPr/>
        <a:lstStyle/>
        <a:p>
          <a:endParaRPr lang="pt-PT"/>
        </a:p>
      </dgm:t>
    </dgm:pt>
    <dgm:pt modelId="{BE26043A-9293-48C3-93DB-62C9F8D024A7}" type="sibTrans" cxnId="{2A7A7782-2150-426A-9449-DBFD8568CF44}">
      <dgm:prSet/>
      <dgm:spPr/>
      <dgm:t>
        <a:bodyPr/>
        <a:lstStyle/>
        <a:p>
          <a:endParaRPr lang="pt-PT"/>
        </a:p>
      </dgm:t>
    </dgm:pt>
    <dgm:pt modelId="{FF60409F-4909-4D57-B1D9-C42FACDC3DCC}">
      <dgm:prSet phldrT="[Text]"/>
      <dgm:spPr/>
      <dgm:t>
        <a:bodyPr/>
        <a:lstStyle/>
        <a:p>
          <a:r>
            <a:rPr lang="pt-PT" dirty="0" smtClean="0"/>
            <a:t>Consicência Táctica</a:t>
          </a:r>
          <a:endParaRPr lang="pt-PT" dirty="0"/>
        </a:p>
      </dgm:t>
    </dgm:pt>
    <dgm:pt modelId="{3C334CA1-BEA6-4D77-BD89-0BF8384800B7}" type="parTrans" cxnId="{B2EF1683-C01D-4925-9337-48800091F456}">
      <dgm:prSet/>
      <dgm:spPr/>
      <dgm:t>
        <a:bodyPr/>
        <a:lstStyle/>
        <a:p>
          <a:endParaRPr lang="pt-PT"/>
        </a:p>
      </dgm:t>
    </dgm:pt>
    <dgm:pt modelId="{B4371466-4FEB-4166-9014-D3BAE21A9E97}" type="sibTrans" cxnId="{B2EF1683-C01D-4925-9337-48800091F456}">
      <dgm:prSet/>
      <dgm:spPr/>
      <dgm:t>
        <a:bodyPr/>
        <a:lstStyle/>
        <a:p>
          <a:endParaRPr lang="pt-PT"/>
        </a:p>
      </dgm:t>
    </dgm:pt>
    <dgm:pt modelId="{FF9F10BE-033F-440E-AF85-96DBF8E3BA53}">
      <dgm:prSet phldrT="[Text]"/>
      <dgm:spPr/>
      <dgm:t>
        <a:bodyPr/>
        <a:lstStyle/>
        <a:p>
          <a:endParaRPr lang="pt-PT" dirty="0"/>
        </a:p>
      </dgm:t>
    </dgm:pt>
    <dgm:pt modelId="{05CE83BE-4C27-4F87-9E7A-47B085AC8A6A}" type="parTrans" cxnId="{4C169508-3E1E-4E92-B749-0FBEE47805C4}">
      <dgm:prSet/>
      <dgm:spPr/>
      <dgm:t>
        <a:bodyPr/>
        <a:lstStyle/>
        <a:p>
          <a:endParaRPr lang="pt-PT"/>
        </a:p>
      </dgm:t>
    </dgm:pt>
    <dgm:pt modelId="{9630AB18-707D-4E8B-9CC4-D6CF33ED932A}" type="sibTrans" cxnId="{4C169508-3E1E-4E92-B749-0FBEE47805C4}">
      <dgm:prSet/>
      <dgm:spPr/>
      <dgm:t>
        <a:bodyPr/>
        <a:lstStyle/>
        <a:p>
          <a:endParaRPr lang="pt-PT"/>
        </a:p>
      </dgm:t>
    </dgm:pt>
    <dgm:pt modelId="{A13EBC30-C4E5-4B04-B216-4DF776368C1F}">
      <dgm:prSet phldrT="[Text]"/>
      <dgm:spPr/>
      <dgm:t>
        <a:bodyPr/>
        <a:lstStyle/>
        <a:p>
          <a:r>
            <a:rPr lang="pt-PT" dirty="0" smtClean="0"/>
            <a:t>Inteligência de Jogo</a:t>
          </a:r>
          <a:endParaRPr lang="pt-PT" dirty="0"/>
        </a:p>
      </dgm:t>
    </dgm:pt>
    <dgm:pt modelId="{952BD081-DD92-4398-9BF6-BAC1A8C18D3D}" type="parTrans" cxnId="{40AFE347-4B2C-4817-857B-798B087ED8BF}">
      <dgm:prSet/>
      <dgm:spPr/>
      <dgm:t>
        <a:bodyPr/>
        <a:lstStyle/>
        <a:p>
          <a:endParaRPr lang="pt-PT"/>
        </a:p>
      </dgm:t>
    </dgm:pt>
    <dgm:pt modelId="{0DF663A7-06B4-4E8B-A109-F48E450B6496}" type="sibTrans" cxnId="{40AFE347-4B2C-4817-857B-798B087ED8BF}">
      <dgm:prSet/>
      <dgm:spPr/>
      <dgm:t>
        <a:bodyPr/>
        <a:lstStyle/>
        <a:p>
          <a:endParaRPr lang="pt-PT"/>
        </a:p>
      </dgm:t>
    </dgm:pt>
    <dgm:pt modelId="{6ED345A2-CE52-4C8F-BECC-D613673ADF9F}">
      <dgm:prSet phldrT="[Text]"/>
      <dgm:spPr/>
      <dgm:t>
        <a:bodyPr/>
        <a:lstStyle/>
        <a:p>
          <a:endParaRPr lang="pt-PT" dirty="0"/>
        </a:p>
      </dgm:t>
    </dgm:pt>
    <dgm:pt modelId="{5F2D4A63-012F-46C9-BBD4-5D54928DBA77}" type="parTrans" cxnId="{935902A1-9A36-49D6-BEC2-42521E81B3F9}">
      <dgm:prSet/>
      <dgm:spPr/>
      <dgm:t>
        <a:bodyPr/>
        <a:lstStyle/>
        <a:p>
          <a:endParaRPr lang="pt-PT"/>
        </a:p>
      </dgm:t>
    </dgm:pt>
    <dgm:pt modelId="{0BD22457-1676-4570-BA1E-6DBDDECBAD92}" type="sibTrans" cxnId="{935902A1-9A36-49D6-BEC2-42521E81B3F9}">
      <dgm:prSet/>
      <dgm:spPr/>
      <dgm:t>
        <a:bodyPr/>
        <a:lstStyle/>
        <a:p>
          <a:endParaRPr lang="pt-PT"/>
        </a:p>
      </dgm:t>
    </dgm:pt>
    <dgm:pt modelId="{5CAC661F-74C5-48F9-8D3F-BF64068C2257}">
      <dgm:prSet phldrT="[Text]"/>
      <dgm:spPr/>
      <dgm:t>
        <a:bodyPr/>
        <a:lstStyle/>
        <a:p>
          <a:r>
            <a:rPr lang="pt-PT" dirty="0" smtClean="0"/>
            <a:t>Resistência Psicologica ou Mental</a:t>
          </a:r>
          <a:endParaRPr lang="pt-PT" dirty="0"/>
        </a:p>
      </dgm:t>
    </dgm:pt>
    <dgm:pt modelId="{C13D95A3-CECC-404F-99DD-F63368BF6CC7}" type="parTrans" cxnId="{87A2BCE6-293E-400C-90C5-C440C2E959D4}">
      <dgm:prSet/>
      <dgm:spPr/>
      <dgm:t>
        <a:bodyPr/>
        <a:lstStyle/>
        <a:p>
          <a:endParaRPr lang="pt-PT"/>
        </a:p>
      </dgm:t>
    </dgm:pt>
    <dgm:pt modelId="{B6387D1E-D205-46EE-AFEA-0F4A3FE1D271}" type="sibTrans" cxnId="{87A2BCE6-293E-400C-90C5-C440C2E959D4}">
      <dgm:prSet/>
      <dgm:spPr/>
      <dgm:t>
        <a:bodyPr/>
        <a:lstStyle/>
        <a:p>
          <a:endParaRPr lang="pt-PT"/>
        </a:p>
      </dgm:t>
    </dgm:pt>
    <dgm:pt modelId="{EC5C7FBB-B52C-4C1D-8998-F736194D6FB6}">
      <dgm:prSet phldrT="[Text]"/>
      <dgm:spPr/>
      <dgm:t>
        <a:bodyPr/>
        <a:lstStyle/>
        <a:p>
          <a:endParaRPr lang="pt-PT" dirty="0"/>
        </a:p>
      </dgm:t>
    </dgm:pt>
    <dgm:pt modelId="{1E76F13C-BE67-4388-A9D3-B9EA08174E64}" type="parTrans" cxnId="{64C847DE-651B-4ECC-8591-7C85C399C943}">
      <dgm:prSet/>
      <dgm:spPr/>
      <dgm:t>
        <a:bodyPr/>
        <a:lstStyle/>
        <a:p>
          <a:endParaRPr lang="pt-PT"/>
        </a:p>
      </dgm:t>
    </dgm:pt>
    <dgm:pt modelId="{53727290-1481-40EF-84B0-CCCF772819FC}" type="sibTrans" cxnId="{64C847DE-651B-4ECC-8591-7C85C399C943}">
      <dgm:prSet/>
      <dgm:spPr/>
      <dgm:t>
        <a:bodyPr/>
        <a:lstStyle/>
        <a:p>
          <a:endParaRPr lang="pt-PT"/>
        </a:p>
      </dgm:t>
    </dgm:pt>
    <dgm:pt modelId="{A8AD5042-3D75-4EF0-87C8-F7A87F21EE18}">
      <dgm:prSet phldrT="[Text]"/>
      <dgm:spPr/>
      <dgm:t>
        <a:bodyPr/>
        <a:lstStyle/>
        <a:p>
          <a:r>
            <a:rPr lang="pt-PT" dirty="0" smtClean="0"/>
            <a:t>Psicologia</a:t>
          </a:r>
          <a:endParaRPr lang="pt-PT" dirty="0"/>
        </a:p>
      </dgm:t>
    </dgm:pt>
    <dgm:pt modelId="{5AEB7C73-F783-4608-AA69-AEE69F7C7174}" type="parTrans" cxnId="{DA69A93B-DA0B-413B-A0C2-A31E43E3809A}">
      <dgm:prSet/>
      <dgm:spPr/>
      <dgm:t>
        <a:bodyPr/>
        <a:lstStyle/>
        <a:p>
          <a:endParaRPr lang="pt-PT"/>
        </a:p>
      </dgm:t>
    </dgm:pt>
    <dgm:pt modelId="{3A13376D-D9A4-4D10-83DE-2ECEC8CA25FE}" type="sibTrans" cxnId="{DA69A93B-DA0B-413B-A0C2-A31E43E3809A}">
      <dgm:prSet/>
      <dgm:spPr/>
      <dgm:t>
        <a:bodyPr/>
        <a:lstStyle/>
        <a:p>
          <a:endParaRPr lang="pt-PT"/>
        </a:p>
      </dgm:t>
    </dgm:pt>
    <dgm:pt modelId="{6389F741-4C28-464D-B14C-C7549F7B15E3}">
      <dgm:prSet phldrT="[Text]"/>
      <dgm:spPr/>
      <dgm:t>
        <a:bodyPr/>
        <a:lstStyle/>
        <a:p>
          <a:r>
            <a:rPr lang="pt-PT" dirty="0" smtClean="0"/>
            <a:t>Nutrição</a:t>
          </a:r>
          <a:endParaRPr lang="pt-PT" dirty="0"/>
        </a:p>
      </dgm:t>
    </dgm:pt>
    <dgm:pt modelId="{1719CC95-D1FC-4B20-BF89-89626457FE30}" type="parTrans" cxnId="{91284320-D0FA-4C68-8156-C99589B1F65E}">
      <dgm:prSet/>
      <dgm:spPr/>
      <dgm:t>
        <a:bodyPr/>
        <a:lstStyle/>
        <a:p>
          <a:endParaRPr lang="pt-PT"/>
        </a:p>
      </dgm:t>
    </dgm:pt>
    <dgm:pt modelId="{6C5FE857-CB95-4917-8EF9-477B46F790D2}" type="sibTrans" cxnId="{91284320-D0FA-4C68-8156-C99589B1F65E}">
      <dgm:prSet/>
      <dgm:spPr/>
      <dgm:t>
        <a:bodyPr/>
        <a:lstStyle/>
        <a:p>
          <a:endParaRPr lang="pt-PT"/>
        </a:p>
      </dgm:t>
    </dgm:pt>
    <dgm:pt modelId="{EA616DC4-BBF1-4269-AC37-31F72107F41B}">
      <dgm:prSet phldrT="[Text]"/>
      <dgm:spPr/>
      <dgm:t>
        <a:bodyPr/>
        <a:lstStyle/>
        <a:p>
          <a:r>
            <a:rPr lang="pt-PT" dirty="0" smtClean="0"/>
            <a:t>Primeiros Socorros</a:t>
          </a:r>
          <a:endParaRPr lang="pt-PT" dirty="0"/>
        </a:p>
      </dgm:t>
    </dgm:pt>
    <dgm:pt modelId="{E4EA0E7B-F47D-4664-A340-34566F0BA567}" type="parTrans" cxnId="{650C22B2-5738-4111-8A90-BCD835330E33}">
      <dgm:prSet/>
      <dgm:spPr/>
      <dgm:t>
        <a:bodyPr/>
        <a:lstStyle/>
        <a:p>
          <a:endParaRPr lang="pt-PT"/>
        </a:p>
      </dgm:t>
    </dgm:pt>
    <dgm:pt modelId="{962AD6A8-21AA-407B-943B-405C01C38EA7}" type="sibTrans" cxnId="{650C22B2-5738-4111-8A90-BCD835330E33}">
      <dgm:prSet/>
      <dgm:spPr/>
      <dgm:t>
        <a:bodyPr/>
        <a:lstStyle/>
        <a:p>
          <a:endParaRPr lang="pt-PT"/>
        </a:p>
      </dgm:t>
    </dgm:pt>
    <dgm:pt modelId="{693EBD38-B588-415A-925D-939FC165682C}">
      <dgm:prSet phldrT="[Text]"/>
      <dgm:spPr/>
      <dgm:t>
        <a:bodyPr/>
        <a:lstStyle/>
        <a:p>
          <a:r>
            <a:rPr lang="pt-PT" dirty="0" smtClean="0"/>
            <a:t>Leis de Jogo</a:t>
          </a:r>
          <a:endParaRPr lang="pt-PT" dirty="0"/>
        </a:p>
      </dgm:t>
    </dgm:pt>
    <dgm:pt modelId="{C8E06260-2413-4BEA-AEFB-AA550A7AA392}" type="parTrans" cxnId="{36C69A71-C52B-4F5F-B853-3F5832FDE1CE}">
      <dgm:prSet/>
      <dgm:spPr/>
      <dgm:t>
        <a:bodyPr/>
        <a:lstStyle/>
        <a:p>
          <a:endParaRPr lang="pt-PT"/>
        </a:p>
      </dgm:t>
    </dgm:pt>
    <dgm:pt modelId="{452BFC72-0AB0-426A-B0A9-07619F844E1D}" type="sibTrans" cxnId="{36C69A71-C52B-4F5F-B853-3F5832FDE1CE}">
      <dgm:prSet/>
      <dgm:spPr/>
      <dgm:t>
        <a:bodyPr/>
        <a:lstStyle/>
        <a:p>
          <a:endParaRPr lang="pt-PT"/>
        </a:p>
      </dgm:t>
    </dgm:pt>
    <dgm:pt modelId="{BD3948DD-A112-4C2A-8919-CDA1953B1B99}">
      <dgm:prSet phldrT="[Text]"/>
      <dgm:spPr/>
      <dgm:t>
        <a:bodyPr/>
        <a:lstStyle/>
        <a:p>
          <a:endParaRPr lang="pt-PT" dirty="0"/>
        </a:p>
      </dgm:t>
    </dgm:pt>
    <dgm:pt modelId="{7130A863-1897-43AD-9564-63E2862836E5}" type="parTrans" cxnId="{31571716-0064-4F56-AA67-37D8E5109D87}">
      <dgm:prSet/>
      <dgm:spPr/>
      <dgm:t>
        <a:bodyPr/>
        <a:lstStyle/>
        <a:p>
          <a:endParaRPr lang="pt-PT"/>
        </a:p>
      </dgm:t>
    </dgm:pt>
    <dgm:pt modelId="{389904F3-CC38-485B-BC31-425D885F48BD}" type="sibTrans" cxnId="{31571716-0064-4F56-AA67-37D8E5109D87}">
      <dgm:prSet/>
      <dgm:spPr/>
      <dgm:t>
        <a:bodyPr/>
        <a:lstStyle/>
        <a:p>
          <a:endParaRPr lang="pt-PT"/>
        </a:p>
      </dgm:t>
    </dgm:pt>
    <dgm:pt modelId="{A269B3C3-040F-4C76-8031-EA88C868FEE9}">
      <dgm:prSet phldrT="[Text]"/>
      <dgm:spPr/>
      <dgm:t>
        <a:bodyPr/>
        <a:lstStyle/>
        <a:p>
          <a:r>
            <a:rPr lang="pt-PT" dirty="0" smtClean="0"/>
            <a:t>Preparação Física</a:t>
          </a:r>
          <a:endParaRPr lang="pt-PT" dirty="0"/>
        </a:p>
      </dgm:t>
    </dgm:pt>
    <dgm:pt modelId="{4FD23B13-FAF6-47BF-846E-A3547F8A44CC}" type="parTrans" cxnId="{B20C55E4-7857-496F-9D5E-51FF213061EA}">
      <dgm:prSet/>
      <dgm:spPr/>
      <dgm:t>
        <a:bodyPr/>
        <a:lstStyle/>
        <a:p>
          <a:endParaRPr lang="pt-PT"/>
        </a:p>
      </dgm:t>
    </dgm:pt>
    <dgm:pt modelId="{FA5CDD91-5E9C-4E2F-AFAF-F14096306B11}" type="sibTrans" cxnId="{B20C55E4-7857-496F-9D5E-51FF213061EA}">
      <dgm:prSet/>
      <dgm:spPr/>
      <dgm:t>
        <a:bodyPr/>
        <a:lstStyle/>
        <a:p>
          <a:endParaRPr lang="pt-PT"/>
        </a:p>
      </dgm:t>
    </dgm:pt>
    <dgm:pt modelId="{484CADC9-123A-4607-B9DA-60AC434E334E}">
      <dgm:prSet phldrT="[Text]"/>
      <dgm:spPr/>
      <dgm:t>
        <a:bodyPr/>
        <a:lstStyle/>
        <a:p>
          <a:r>
            <a:rPr lang="pt-PT" dirty="0" smtClean="0"/>
            <a:t>Pedagogia</a:t>
          </a:r>
          <a:endParaRPr lang="pt-PT" dirty="0"/>
        </a:p>
      </dgm:t>
    </dgm:pt>
    <dgm:pt modelId="{AD97114E-0D3E-4D3A-BB88-C00E7D5543D9}" type="parTrans" cxnId="{28E4F8CE-9D8C-45C1-950D-73BF43FD7630}">
      <dgm:prSet/>
      <dgm:spPr/>
      <dgm:t>
        <a:bodyPr/>
        <a:lstStyle/>
        <a:p>
          <a:endParaRPr lang="pt-PT"/>
        </a:p>
      </dgm:t>
    </dgm:pt>
    <dgm:pt modelId="{871167B6-65A3-4B48-B38C-B3C256563EA7}" type="sibTrans" cxnId="{28E4F8CE-9D8C-45C1-950D-73BF43FD7630}">
      <dgm:prSet/>
      <dgm:spPr/>
      <dgm:t>
        <a:bodyPr/>
        <a:lstStyle/>
        <a:p>
          <a:endParaRPr lang="pt-PT"/>
        </a:p>
      </dgm:t>
    </dgm:pt>
    <dgm:pt modelId="{8CA0298C-F051-4F1E-BA4A-7924D7A2E708}">
      <dgm:prSet phldrT="[Text]"/>
      <dgm:spPr/>
      <dgm:t>
        <a:bodyPr/>
        <a:lstStyle/>
        <a:p>
          <a:r>
            <a:rPr lang="pt-PT" dirty="0" smtClean="0"/>
            <a:t>Motricidade</a:t>
          </a:r>
          <a:endParaRPr lang="pt-PT" dirty="0"/>
        </a:p>
      </dgm:t>
    </dgm:pt>
    <dgm:pt modelId="{B361E50A-BF8C-4990-9A30-D76A0AB9C08E}" type="parTrans" cxnId="{44D5730C-2838-4C4D-AF41-034DB2CD223D}">
      <dgm:prSet/>
      <dgm:spPr/>
      <dgm:t>
        <a:bodyPr/>
        <a:lstStyle/>
        <a:p>
          <a:endParaRPr lang="pt-PT"/>
        </a:p>
      </dgm:t>
    </dgm:pt>
    <dgm:pt modelId="{485A8B8C-5DD5-4FFB-83F8-0BDECBD332FA}" type="sibTrans" cxnId="{44D5730C-2838-4C4D-AF41-034DB2CD223D}">
      <dgm:prSet/>
      <dgm:spPr/>
      <dgm:t>
        <a:bodyPr/>
        <a:lstStyle/>
        <a:p>
          <a:endParaRPr lang="pt-PT"/>
        </a:p>
      </dgm:t>
    </dgm:pt>
    <dgm:pt modelId="{A639927B-EE4C-4C03-8EFE-81A778B07355}">
      <dgm:prSet phldrT="[Text]"/>
      <dgm:spPr/>
      <dgm:t>
        <a:bodyPr/>
        <a:lstStyle/>
        <a:p>
          <a:r>
            <a:rPr lang="pt-PT" dirty="0" smtClean="0"/>
            <a:t>Ética Desportiva</a:t>
          </a:r>
          <a:endParaRPr lang="pt-PT" dirty="0"/>
        </a:p>
      </dgm:t>
    </dgm:pt>
    <dgm:pt modelId="{59E61B12-2A03-4208-AEEA-C3A952339964}" type="parTrans" cxnId="{743F2771-4780-4E47-A8D8-DE5CE44B11A2}">
      <dgm:prSet/>
      <dgm:spPr/>
      <dgm:t>
        <a:bodyPr/>
        <a:lstStyle/>
        <a:p>
          <a:endParaRPr lang="pt-PT"/>
        </a:p>
      </dgm:t>
    </dgm:pt>
    <dgm:pt modelId="{6B0A046B-C6F5-4F8A-A70E-15E1CCBAAEAE}" type="sibTrans" cxnId="{743F2771-4780-4E47-A8D8-DE5CE44B11A2}">
      <dgm:prSet/>
      <dgm:spPr/>
      <dgm:t>
        <a:bodyPr/>
        <a:lstStyle/>
        <a:p>
          <a:endParaRPr lang="pt-PT"/>
        </a:p>
      </dgm:t>
    </dgm:pt>
    <dgm:pt modelId="{B65FE44A-2AC1-426F-80E3-2E7E5ABE0BF7}">
      <dgm:prSet phldrT="[Text]"/>
      <dgm:spPr/>
      <dgm:t>
        <a:bodyPr/>
        <a:lstStyle/>
        <a:p>
          <a:r>
            <a:rPr lang="pt-PT" dirty="0" smtClean="0"/>
            <a:t>Ética Desportiva</a:t>
          </a:r>
          <a:endParaRPr lang="pt-PT" dirty="0"/>
        </a:p>
      </dgm:t>
    </dgm:pt>
    <dgm:pt modelId="{3912DC00-3D1B-43A5-B657-558C06604CD4}" type="parTrans" cxnId="{9516BCEE-E742-4C79-81A9-5D2C74D69D98}">
      <dgm:prSet/>
      <dgm:spPr/>
      <dgm:t>
        <a:bodyPr/>
        <a:lstStyle/>
        <a:p>
          <a:endParaRPr lang="pt-PT"/>
        </a:p>
      </dgm:t>
    </dgm:pt>
    <dgm:pt modelId="{63E22466-967F-4D7F-B87B-F70CC0867946}" type="sibTrans" cxnId="{9516BCEE-E742-4C79-81A9-5D2C74D69D98}">
      <dgm:prSet/>
      <dgm:spPr/>
      <dgm:t>
        <a:bodyPr/>
        <a:lstStyle/>
        <a:p>
          <a:endParaRPr lang="pt-PT"/>
        </a:p>
      </dgm:t>
    </dgm:pt>
    <dgm:pt modelId="{0D750409-9FD9-4F8B-AD6B-C1C48CA9D531}">
      <dgm:prSet phldrT="[Text]"/>
      <dgm:spPr/>
      <dgm:t>
        <a:bodyPr/>
        <a:lstStyle/>
        <a:p>
          <a:r>
            <a:rPr lang="pt-PT" dirty="0" smtClean="0"/>
            <a:t>Ética Desportiva</a:t>
          </a:r>
          <a:endParaRPr lang="pt-PT" dirty="0"/>
        </a:p>
      </dgm:t>
    </dgm:pt>
    <dgm:pt modelId="{09B21FAC-35B0-4FC5-A5BF-D2EE07310FA3}" type="parTrans" cxnId="{9B9B17A0-8507-45FA-B831-EE1ED84B0F74}">
      <dgm:prSet/>
      <dgm:spPr/>
      <dgm:t>
        <a:bodyPr/>
        <a:lstStyle/>
        <a:p>
          <a:endParaRPr lang="pt-PT"/>
        </a:p>
      </dgm:t>
    </dgm:pt>
    <dgm:pt modelId="{06424D35-E1FA-4778-80F7-4473079FFC92}" type="sibTrans" cxnId="{9B9B17A0-8507-45FA-B831-EE1ED84B0F74}">
      <dgm:prSet/>
      <dgm:spPr/>
      <dgm:t>
        <a:bodyPr/>
        <a:lstStyle/>
        <a:p>
          <a:endParaRPr lang="pt-PT"/>
        </a:p>
      </dgm:t>
    </dgm:pt>
    <dgm:pt modelId="{3D651FD5-8FF3-4135-96E6-352E313D6F2B}">
      <dgm:prSet/>
      <dgm:spPr/>
      <dgm:t>
        <a:bodyPr/>
        <a:lstStyle/>
        <a:p>
          <a:r>
            <a:rPr lang="pt-PT" dirty="0" smtClean="0"/>
            <a:t>Ética Desportiva</a:t>
          </a:r>
          <a:endParaRPr lang="pt-PT" dirty="0"/>
        </a:p>
      </dgm:t>
    </dgm:pt>
    <dgm:pt modelId="{4F378C75-45F0-4C85-8481-6B7B28DD301B}" type="parTrans" cxnId="{9C37604F-BEB3-4B65-A7C5-179909B43B3C}">
      <dgm:prSet/>
      <dgm:spPr/>
      <dgm:t>
        <a:bodyPr/>
        <a:lstStyle/>
        <a:p>
          <a:endParaRPr lang="pt-PT"/>
        </a:p>
      </dgm:t>
    </dgm:pt>
    <dgm:pt modelId="{73E22B73-65AD-47DA-AFED-D767BB2C3A0C}" type="sibTrans" cxnId="{9C37604F-BEB3-4B65-A7C5-179909B43B3C}">
      <dgm:prSet/>
      <dgm:spPr/>
      <dgm:t>
        <a:bodyPr/>
        <a:lstStyle/>
        <a:p>
          <a:endParaRPr lang="pt-PT"/>
        </a:p>
      </dgm:t>
    </dgm:pt>
    <dgm:pt modelId="{0F9D68BF-50F5-45B2-9C69-1B7DD76A6C4E}">
      <dgm:prSet phldrT="[Text]"/>
      <dgm:spPr/>
      <dgm:t>
        <a:bodyPr/>
        <a:lstStyle/>
        <a:p>
          <a:r>
            <a:rPr lang="pt-PT" dirty="0" err="1" smtClean="0"/>
            <a:t>Coaching</a:t>
          </a:r>
          <a:r>
            <a:rPr lang="pt-PT" dirty="0" smtClean="0"/>
            <a:t> Desportivo</a:t>
          </a:r>
          <a:endParaRPr lang="pt-PT" dirty="0"/>
        </a:p>
      </dgm:t>
    </dgm:pt>
    <dgm:pt modelId="{516D4B73-252F-4ECA-96C7-D932E600FD1E}" type="parTrans" cxnId="{597A6F88-29A5-4580-853F-20CBCB8E8D67}">
      <dgm:prSet/>
      <dgm:spPr/>
      <dgm:t>
        <a:bodyPr/>
        <a:lstStyle/>
        <a:p>
          <a:endParaRPr lang="pt-PT"/>
        </a:p>
      </dgm:t>
    </dgm:pt>
    <dgm:pt modelId="{1A8643D2-3BD5-4F5B-BDA2-4B65E0492958}" type="sibTrans" cxnId="{597A6F88-29A5-4580-853F-20CBCB8E8D67}">
      <dgm:prSet/>
      <dgm:spPr/>
      <dgm:t>
        <a:bodyPr/>
        <a:lstStyle/>
        <a:p>
          <a:endParaRPr lang="pt-PT"/>
        </a:p>
      </dgm:t>
    </dgm:pt>
    <dgm:pt modelId="{30A4072E-F7D9-4817-BD38-A0DCF4AEE684}">
      <dgm:prSet phldrT="[Text]"/>
      <dgm:spPr/>
      <dgm:t>
        <a:bodyPr/>
        <a:lstStyle/>
        <a:p>
          <a:r>
            <a:rPr lang="pt-PT" dirty="0" err="1" smtClean="0"/>
            <a:t>Scouting</a:t>
          </a:r>
          <a:endParaRPr lang="pt-PT" dirty="0"/>
        </a:p>
      </dgm:t>
    </dgm:pt>
    <dgm:pt modelId="{B741B8AF-494F-4F5B-8622-91C0FFC32ADA}" type="parTrans" cxnId="{8D8852D6-A2AC-4BE1-8AE1-EBD31423F8EE}">
      <dgm:prSet/>
      <dgm:spPr/>
      <dgm:t>
        <a:bodyPr/>
        <a:lstStyle/>
        <a:p>
          <a:endParaRPr lang="pt-PT"/>
        </a:p>
      </dgm:t>
    </dgm:pt>
    <dgm:pt modelId="{D5BE4AA0-2D15-41F6-B5A0-D68220FB64A8}" type="sibTrans" cxnId="{8D8852D6-A2AC-4BE1-8AE1-EBD31423F8EE}">
      <dgm:prSet/>
      <dgm:spPr/>
      <dgm:t>
        <a:bodyPr/>
        <a:lstStyle/>
        <a:p>
          <a:endParaRPr lang="pt-PT"/>
        </a:p>
      </dgm:t>
    </dgm:pt>
    <dgm:pt modelId="{89E92D6E-A78E-484A-A522-8971B3C0C588}">
      <dgm:prSet phldrT="[Text]"/>
      <dgm:spPr/>
      <dgm:t>
        <a:bodyPr/>
        <a:lstStyle/>
        <a:p>
          <a:r>
            <a:rPr lang="pt-PT" dirty="0" smtClean="0"/>
            <a:t>Espírito de grupo/equipa</a:t>
          </a:r>
          <a:endParaRPr lang="pt-PT" dirty="0"/>
        </a:p>
      </dgm:t>
    </dgm:pt>
    <dgm:pt modelId="{D1633B0D-70CE-4065-ADFD-8FC57C2759ED}" type="parTrans" cxnId="{C64FEA7A-D6C3-4BF4-BD00-861742181441}">
      <dgm:prSet/>
      <dgm:spPr/>
      <dgm:t>
        <a:bodyPr/>
        <a:lstStyle/>
        <a:p>
          <a:endParaRPr lang="pt-PT"/>
        </a:p>
      </dgm:t>
    </dgm:pt>
    <dgm:pt modelId="{60CF2B59-41CB-409C-8B9F-255C11433A22}" type="sibTrans" cxnId="{C64FEA7A-D6C3-4BF4-BD00-861742181441}">
      <dgm:prSet/>
      <dgm:spPr/>
      <dgm:t>
        <a:bodyPr/>
        <a:lstStyle/>
        <a:p>
          <a:endParaRPr lang="pt-PT"/>
        </a:p>
      </dgm:t>
    </dgm:pt>
    <dgm:pt modelId="{DA1276E2-A893-4854-92F4-4955E3D38A07}">
      <dgm:prSet phldrT="[Text]"/>
      <dgm:spPr/>
      <dgm:t>
        <a:bodyPr/>
        <a:lstStyle/>
        <a:p>
          <a:r>
            <a:rPr lang="pt-PT" dirty="0" smtClean="0"/>
            <a:t>Leis de Jogo</a:t>
          </a:r>
          <a:endParaRPr lang="pt-PT" dirty="0"/>
        </a:p>
      </dgm:t>
    </dgm:pt>
    <dgm:pt modelId="{828E0A8C-67FF-4056-B117-0D9A2F021C1A}" type="parTrans" cxnId="{952FFEFE-61FA-4032-8F7F-69EC52E3AC2B}">
      <dgm:prSet/>
      <dgm:spPr/>
    </dgm:pt>
    <dgm:pt modelId="{496C3A0D-410F-4D25-9D0E-F7541D8A0E9A}" type="sibTrans" cxnId="{952FFEFE-61FA-4032-8F7F-69EC52E3AC2B}">
      <dgm:prSet/>
      <dgm:spPr/>
    </dgm:pt>
    <dgm:pt modelId="{5E0DBFB5-EEFB-43E8-A30C-F40DBECEB14D}">
      <dgm:prSet phldrT="[Text]"/>
      <dgm:spPr/>
      <dgm:t>
        <a:bodyPr/>
        <a:lstStyle/>
        <a:p>
          <a:r>
            <a:rPr lang="pt-PT" dirty="0" smtClean="0"/>
            <a:t>Leis de Jogo</a:t>
          </a:r>
          <a:endParaRPr lang="pt-PT" dirty="0"/>
        </a:p>
      </dgm:t>
    </dgm:pt>
    <dgm:pt modelId="{A9A82628-7EED-495E-A7D2-788039475CC2}" type="parTrans" cxnId="{03F68176-4DF7-4255-9E03-30BBBE9BD753}">
      <dgm:prSet/>
      <dgm:spPr/>
    </dgm:pt>
    <dgm:pt modelId="{D0746AD4-EAFF-40F8-BBE2-5403104AC75C}" type="sibTrans" cxnId="{03F68176-4DF7-4255-9E03-30BBBE9BD753}">
      <dgm:prSet/>
      <dgm:spPr/>
    </dgm:pt>
    <dgm:pt modelId="{B4DF8BB0-2EA4-4ADF-B44A-0E71730BCA4A}">
      <dgm:prSet/>
      <dgm:spPr/>
      <dgm:t>
        <a:bodyPr/>
        <a:lstStyle/>
        <a:p>
          <a:r>
            <a:rPr lang="pt-PT" dirty="0" smtClean="0"/>
            <a:t>Leis de Jogo</a:t>
          </a:r>
          <a:endParaRPr lang="pt-PT" dirty="0"/>
        </a:p>
      </dgm:t>
    </dgm:pt>
    <dgm:pt modelId="{D6209F62-FA1A-4519-8FBD-7ABE97119005}" type="parTrans" cxnId="{AB309FD9-A6D9-4B17-A756-CF7AD530F727}">
      <dgm:prSet/>
      <dgm:spPr/>
    </dgm:pt>
    <dgm:pt modelId="{5527D78A-4226-46A2-B875-3758D91A9B8C}" type="sibTrans" cxnId="{AB309FD9-A6D9-4B17-A756-CF7AD530F727}">
      <dgm:prSet/>
      <dgm:spPr/>
    </dgm:pt>
    <dgm:pt modelId="{A030F72E-4581-4FCA-868D-92E89EF7829D}" type="pres">
      <dgm:prSet presAssocID="{7CCB243C-4FAD-4A89-AD48-253D6F9DF7B8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pt-PT"/>
        </a:p>
      </dgm:t>
    </dgm:pt>
    <dgm:pt modelId="{334F16CE-10AF-4408-9D36-75B4431C6296}" type="pres">
      <dgm:prSet presAssocID="{9B132589-FB4D-440F-81D3-9759FBFDFACF}" presName="composite" presStyleCnt="0"/>
      <dgm:spPr/>
      <dgm:t>
        <a:bodyPr/>
        <a:lstStyle/>
        <a:p>
          <a:endParaRPr lang="pt-PT"/>
        </a:p>
      </dgm:t>
    </dgm:pt>
    <dgm:pt modelId="{16E47189-9C9A-4ACC-A1C0-12AA33779E19}" type="pres">
      <dgm:prSet presAssocID="{9B132589-FB4D-440F-81D3-9759FBFDFACF}" presName="parTx" presStyleLbl="alignNode1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F6B60300-520B-4C7D-B2AF-A837DB86A7CF}" type="pres">
      <dgm:prSet presAssocID="{9B132589-FB4D-440F-81D3-9759FBFDFACF}" presName="desTx" presStyleLbl="alignAccFollowNode1" presStyleIdx="0" presStyleCnt="4">
        <dgm:presLayoutVars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9D447BD9-CD2F-404B-A5BA-0FB1481715B1}" type="pres">
      <dgm:prSet presAssocID="{4AA10E6F-238A-473F-AA45-3307196D9661}" presName="space" presStyleCnt="0"/>
      <dgm:spPr/>
      <dgm:t>
        <a:bodyPr/>
        <a:lstStyle/>
        <a:p>
          <a:endParaRPr lang="pt-PT"/>
        </a:p>
      </dgm:t>
    </dgm:pt>
    <dgm:pt modelId="{D98F66C0-F5F3-41A7-8FC7-CF79F43AC04E}" type="pres">
      <dgm:prSet presAssocID="{098960C2-BC50-4B1D-8961-7B0AB83B296D}" presName="composite" presStyleCnt="0"/>
      <dgm:spPr/>
      <dgm:t>
        <a:bodyPr/>
        <a:lstStyle/>
        <a:p>
          <a:endParaRPr lang="pt-PT"/>
        </a:p>
      </dgm:t>
    </dgm:pt>
    <dgm:pt modelId="{6750F586-6C1B-4503-A86C-EFC69D7FD86A}" type="pres">
      <dgm:prSet presAssocID="{098960C2-BC50-4B1D-8961-7B0AB83B296D}" presName="parTx" presStyleLbl="alignNode1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2EE4EA84-BE0B-4341-A2FD-4E88FCA1C823}" type="pres">
      <dgm:prSet presAssocID="{098960C2-BC50-4B1D-8961-7B0AB83B296D}" presName="desTx" presStyleLbl="alignAccFollowNode1" presStyleIdx="1" presStyleCnt="4">
        <dgm:presLayoutVars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16E4D455-B810-4CA6-A4F3-F948C8C0E808}" type="pres">
      <dgm:prSet presAssocID="{40846AB8-3793-41C9-8E9D-C836C8C2104A}" presName="space" presStyleCnt="0"/>
      <dgm:spPr/>
      <dgm:t>
        <a:bodyPr/>
        <a:lstStyle/>
        <a:p>
          <a:endParaRPr lang="pt-PT"/>
        </a:p>
      </dgm:t>
    </dgm:pt>
    <dgm:pt modelId="{38C115CA-7C83-4AB1-B783-65E9B61C7580}" type="pres">
      <dgm:prSet presAssocID="{0D1D2570-E810-4A63-B14E-8C4CE7F9F510}" presName="composite" presStyleCnt="0"/>
      <dgm:spPr/>
      <dgm:t>
        <a:bodyPr/>
        <a:lstStyle/>
        <a:p>
          <a:endParaRPr lang="pt-PT"/>
        </a:p>
      </dgm:t>
    </dgm:pt>
    <dgm:pt modelId="{4179604B-D300-4ADA-8880-E5A0F131E2BD}" type="pres">
      <dgm:prSet presAssocID="{0D1D2570-E810-4A63-B14E-8C4CE7F9F510}" presName="parTx" presStyleLbl="alignNode1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811D75E7-F5B1-4FFC-92B6-694053B37BE5}" type="pres">
      <dgm:prSet presAssocID="{0D1D2570-E810-4A63-B14E-8C4CE7F9F510}" presName="desTx" presStyleLbl="alignAccFollowNode1" presStyleIdx="2" presStyleCnt="4">
        <dgm:presLayoutVars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780FB556-A04F-4E6C-BD70-5986D336BFB1}" type="pres">
      <dgm:prSet presAssocID="{04B3EB70-6B86-4A19-9AE2-070B10E28AEB}" presName="space" presStyleCnt="0"/>
      <dgm:spPr/>
      <dgm:t>
        <a:bodyPr/>
        <a:lstStyle/>
        <a:p>
          <a:endParaRPr lang="pt-PT"/>
        </a:p>
      </dgm:t>
    </dgm:pt>
    <dgm:pt modelId="{49D07195-8568-47F4-9EF5-0BCD3045DB56}" type="pres">
      <dgm:prSet presAssocID="{12DB90BC-715D-4B76-8656-5D67A110433B}" presName="composite" presStyleCnt="0"/>
      <dgm:spPr/>
      <dgm:t>
        <a:bodyPr/>
        <a:lstStyle/>
        <a:p>
          <a:endParaRPr lang="pt-PT"/>
        </a:p>
      </dgm:t>
    </dgm:pt>
    <dgm:pt modelId="{7B04344E-94C4-470B-AE14-9AFB229066B9}" type="pres">
      <dgm:prSet presAssocID="{12DB90BC-715D-4B76-8656-5D67A110433B}" presName="parTx" presStyleLbl="alignNode1" presStyleIdx="3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825B2466-859D-4644-970B-FF47F718E94A}" type="pres">
      <dgm:prSet presAssocID="{12DB90BC-715D-4B76-8656-5D67A110433B}" presName="desTx" presStyleLbl="alignAccFollowNode1" presStyleIdx="3" presStyleCnt="4">
        <dgm:presLayoutVars>
          <dgm:bulletEnabled val="1"/>
        </dgm:presLayoutVars>
      </dgm:prSet>
      <dgm:spPr/>
      <dgm:t>
        <a:bodyPr/>
        <a:lstStyle/>
        <a:p>
          <a:endParaRPr lang="pt-PT"/>
        </a:p>
      </dgm:t>
    </dgm:pt>
  </dgm:ptLst>
  <dgm:cxnLst>
    <dgm:cxn modelId="{B9473E75-B155-4A32-A6F1-4F65B6803EF3}" srcId="{9B132589-FB4D-440F-81D3-9759FBFDFACF}" destId="{8AEEB7A2-7A9B-4C47-8AC8-363232EB051B}" srcOrd="0" destOrd="0" parTransId="{354FCDFC-01E0-4DFC-9552-F74B6F7DD5DD}" sibTransId="{1DAF54D7-1B70-4F71-BF94-D2185E0EA4ED}"/>
    <dgm:cxn modelId="{B6A528F5-16FF-4E4B-9B4D-2B982167432C}" srcId="{7CCB243C-4FAD-4A89-AD48-253D6F9DF7B8}" destId="{9B132589-FB4D-440F-81D3-9759FBFDFACF}" srcOrd="0" destOrd="0" parTransId="{EE15839E-8829-4E99-9F97-72CDAE94FEEA}" sibTransId="{4AA10E6F-238A-473F-AA45-3307196D9661}"/>
    <dgm:cxn modelId="{7C2CCBD3-017E-47C8-9C39-102115946FF2}" type="presOf" srcId="{0D1D2570-E810-4A63-B14E-8C4CE7F9F510}" destId="{4179604B-D300-4ADA-8880-E5A0F131E2BD}" srcOrd="0" destOrd="0" presId="urn:microsoft.com/office/officeart/2005/8/layout/hList1"/>
    <dgm:cxn modelId="{8FD24721-A83E-4F42-8749-1CEAFC215965}" type="presOf" srcId="{E33F521C-514D-4BAF-BE8C-CEE21912F287}" destId="{825B2466-859D-4644-970B-FF47F718E94A}" srcOrd="0" destOrd="2" presId="urn:microsoft.com/office/officeart/2005/8/layout/hList1"/>
    <dgm:cxn modelId="{03657FC8-4109-4B1E-9954-62B13AFC3B03}" type="presOf" srcId="{8CA0298C-F051-4F1E-BA4A-7924D7A2E708}" destId="{811D75E7-F5B1-4FFC-92B6-694053B37BE5}" srcOrd="0" destOrd="0" presId="urn:microsoft.com/office/officeart/2005/8/layout/hList1"/>
    <dgm:cxn modelId="{3BB23ED0-9200-4BCD-B8E1-2C8526CCB170}" type="presOf" srcId="{A269B3C3-040F-4C76-8031-EA88C868FEE9}" destId="{2EE4EA84-BE0B-4341-A2FD-4E88FCA1C823}" srcOrd="0" destOrd="2" presId="urn:microsoft.com/office/officeart/2005/8/layout/hList1"/>
    <dgm:cxn modelId="{994BDDD0-F58F-47FA-A269-CC940BF8DB70}" type="presOf" srcId="{B65FE44A-2AC1-426F-80E3-2E7E5ABE0BF7}" destId="{F6B60300-520B-4C7D-B2AF-A837DB86A7CF}" srcOrd="0" destOrd="3" presId="urn:microsoft.com/office/officeart/2005/8/layout/hList1"/>
    <dgm:cxn modelId="{AB309FD9-A6D9-4B17-A756-CF7AD530F727}" srcId="{12DB90BC-715D-4B76-8656-5D67A110433B}" destId="{B4DF8BB0-2EA4-4ADF-B44A-0E71730BCA4A}" srcOrd="4" destOrd="0" parTransId="{D6209F62-FA1A-4519-8FBD-7ABE97119005}" sibTransId="{5527D78A-4226-46A2-B875-3758D91A9B8C}"/>
    <dgm:cxn modelId="{514AC1E0-3BA6-430F-A3D9-255FDF3FCF30}" type="presOf" srcId="{94DE7C9A-79E6-4D17-A655-4FF183C2C180}" destId="{2EE4EA84-BE0B-4341-A2FD-4E88FCA1C823}" srcOrd="0" destOrd="1" presId="urn:microsoft.com/office/officeart/2005/8/layout/hList1"/>
    <dgm:cxn modelId="{D630497A-DAD5-4E20-A5F9-BAAA916AB32A}" srcId="{7CCB243C-4FAD-4A89-AD48-253D6F9DF7B8}" destId="{098960C2-BC50-4B1D-8961-7B0AB83B296D}" srcOrd="1" destOrd="0" parTransId="{CCB74880-8E78-492D-AF62-48281216F514}" sibTransId="{40846AB8-3793-41C9-8E9D-C836C8C2104A}"/>
    <dgm:cxn modelId="{40AFE347-4B2C-4817-857B-798B087ED8BF}" srcId="{0D1D2570-E810-4A63-B14E-8C4CE7F9F510}" destId="{A13EBC30-C4E5-4B04-B216-4DF776368C1F}" srcOrd="4" destOrd="0" parTransId="{952BD081-DD92-4398-9BF6-BAC1A8C18D3D}" sibTransId="{0DF663A7-06B4-4E8B-A109-F48E450B6496}"/>
    <dgm:cxn modelId="{EDE520C7-E23C-42DB-9277-D1E28671B68A}" srcId="{0D1D2570-E810-4A63-B14E-8C4CE7F9F510}" destId="{BE3EED90-D845-4FDD-BE51-832F12AF20DE}" srcOrd="1" destOrd="0" parTransId="{15A5D5D7-E93F-4DE9-8425-0705B4AC7034}" sibTransId="{C5EF1DB8-4D6C-4BB9-8AB2-057CB1E55BFB}"/>
    <dgm:cxn modelId="{35E7597E-2975-4E48-A5D2-E784ECB5BAE8}" type="presOf" srcId="{FF9F10BE-033F-440E-AF85-96DBF8E3BA53}" destId="{811D75E7-F5B1-4FFC-92B6-694053B37BE5}" srcOrd="0" destOrd="10" presId="urn:microsoft.com/office/officeart/2005/8/layout/hList1"/>
    <dgm:cxn modelId="{87A2BCE6-293E-400C-90C5-C440C2E959D4}" srcId="{0D1D2570-E810-4A63-B14E-8C4CE7F9F510}" destId="{5CAC661F-74C5-48F9-8D3F-BF64068C2257}" srcOrd="5" destOrd="0" parTransId="{C13D95A3-CECC-404F-99DD-F63368BF6CC7}" sibTransId="{B6387D1E-D205-46EE-AFEA-0F4A3FE1D271}"/>
    <dgm:cxn modelId="{952FFEFE-61FA-4032-8F7F-69EC52E3AC2B}" srcId="{0D1D2570-E810-4A63-B14E-8C4CE7F9F510}" destId="{DA1276E2-A893-4854-92F4-4955E3D38A07}" srcOrd="8" destOrd="0" parTransId="{828E0A8C-67FF-4056-B117-0D9A2F021C1A}" sibTransId="{496C3A0D-410F-4D25-9D0E-F7541D8A0E9A}"/>
    <dgm:cxn modelId="{B2EF1683-C01D-4925-9337-48800091F456}" srcId="{0D1D2570-E810-4A63-B14E-8C4CE7F9F510}" destId="{FF60409F-4909-4D57-B1D9-C42FACDC3DCC}" srcOrd="3" destOrd="0" parTransId="{3C334CA1-BEA6-4D77-BD89-0BF8384800B7}" sibTransId="{B4371466-4FEB-4166-9014-D3BAE21A9E97}"/>
    <dgm:cxn modelId="{98432E0A-5436-4BD8-B87A-4239BB3D4A34}" srcId="{098960C2-BC50-4B1D-8961-7B0AB83B296D}" destId="{3F7B9007-1932-4E7E-9BCB-15A7DCBD2057}" srcOrd="0" destOrd="0" parTransId="{FDED5EDF-BB6D-460E-B324-77B83445F27D}" sibTransId="{4ED0F40D-AFA2-4242-8485-097C1F494053}"/>
    <dgm:cxn modelId="{32F62327-E66D-4EAC-8A01-9B510383DA70}" type="presOf" srcId="{484CADC9-123A-4607-B9DA-60AC434E334E}" destId="{2EE4EA84-BE0B-4341-A2FD-4E88FCA1C823}" srcOrd="0" destOrd="4" presId="urn:microsoft.com/office/officeart/2005/8/layout/hList1"/>
    <dgm:cxn modelId="{C54EC3BC-DFB3-4D41-BB6D-82FDB9DF6112}" type="presOf" srcId="{FF60409F-4909-4D57-B1D9-C42FACDC3DCC}" destId="{811D75E7-F5B1-4FFC-92B6-694053B37BE5}" srcOrd="0" destOrd="3" presId="urn:microsoft.com/office/officeart/2005/8/layout/hList1"/>
    <dgm:cxn modelId="{D5DB26F8-1785-4480-BE24-DC4B82895BC5}" srcId="{12DB90BC-715D-4B76-8656-5D67A110433B}" destId="{A052666B-F68E-4336-B5D4-EB6825D309B3}" srcOrd="1" destOrd="0" parTransId="{66826C66-69E7-457B-9112-B2985E4C78EB}" sibTransId="{8CCCDF1B-15BF-4C3B-80F6-9EE7E71243D3}"/>
    <dgm:cxn modelId="{64C847DE-651B-4ECC-8591-7C85C399C943}" srcId="{098960C2-BC50-4B1D-8961-7B0AB83B296D}" destId="{EC5C7FBB-B52C-4C1D-8998-F736194D6FB6}" srcOrd="10" destOrd="0" parTransId="{1E76F13C-BE67-4388-A9D3-B9EA08174E64}" sibTransId="{53727290-1481-40EF-84B0-CCCF772819FC}"/>
    <dgm:cxn modelId="{8D8852D6-A2AC-4BE1-8AE1-EBD31423F8EE}" srcId="{098960C2-BC50-4B1D-8961-7B0AB83B296D}" destId="{30A4072E-F7D9-4817-BD38-A0DCF4AEE684}" srcOrd="3" destOrd="0" parTransId="{B741B8AF-494F-4F5B-8622-91C0FFC32ADA}" sibTransId="{D5BE4AA0-2D15-41F6-B5A0-D68220FB64A8}"/>
    <dgm:cxn modelId="{A1CA3434-3B24-422C-B7D1-6C3A378E3AF6}" srcId="{9B132589-FB4D-440F-81D3-9759FBFDFACF}" destId="{72159FA8-5933-4C29-92B0-113DFFC33E9B}" srcOrd="2" destOrd="0" parTransId="{B727E75C-68D7-413B-AE1E-163C421220E0}" sibTransId="{2A65DF4B-C53F-4C49-90F9-27DB55FEE90C}"/>
    <dgm:cxn modelId="{FF33522F-7A01-4F87-B487-50D6E24EA58D}" type="presOf" srcId="{89E92D6E-A78E-484A-A522-8971B3C0C588}" destId="{811D75E7-F5B1-4FFC-92B6-694053B37BE5}" srcOrd="0" destOrd="7" presId="urn:microsoft.com/office/officeart/2005/8/layout/hList1"/>
    <dgm:cxn modelId="{9C37604F-BEB3-4B65-A7C5-179909B43B3C}" srcId="{12DB90BC-715D-4B76-8656-5D67A110433B}" destId="{3D651FD5-8FF3-4135-96E6-352E313D6F2B}" srcOrd="3" destOrd="0" parTransId="{4F378C75-45F0-4C85-8481-6B7B28DD301B}" sibTransId="{73E22B73-65AD-47DA-AFED-D767BB2C3A0C}"/>
    <dgm:cxn modelId="{1E1D0276-7C02-45C4-AF09-95CE2F075465}" type="presOf" srcId="{EC5C7FBB-B52C-4C1D-8998-F736194D6FB6}" destId="{2EE4EA84-BE0B-4341-A2FD-4E88FCA1C823}" srcOrd="0" destOrd="10" presId="urn:microsoft.com/office/officeart/2005/8/layout/hList1"/>
    <dgm:cxn modelId="{E9ED62C8-20D4-4672-8423-9F65AE719EBC}" type="presOf" srcId="{72159FA8-5933-4C29-92B0-113DFFC33E9B}" destId="{F6B60300-520B-4C7D-B2AF-A837DB86A7CF}" srcOrd="0" destOrd="2" presId="urn:microsoft.com/office/officeart/2005/8/layout/hList1"/>
    <dgm:cxn modelId="{D7B7C61C-27CC-410D-884E-9B64A871395E}" type="presOf" srcId="{BE3EED90-D845-4FDD-BE51-832F12AF20DE}" destId="{811D75E7-F5B1-4FFC-92B6-694053B37BE5}" srcOrd="0" destOrd="1" presId="urn:microsoft.com/office/officeart/2005/8/layout/hList1"/>
    <dgm:cxn modelId="{1AE0E84E-7330-4B64-BA25-C875886963F3}" srcId="{098960C2-BC50-4B1D-8961-7B0AB83B296D}" destId="{94DE7C9A-79E6-4D17-A655-4FF183C2C180}" srcOrd="1" destOrd="0" parTransId="{BC4C1717-E368-49DA-8BCE-4D41F872C67E}" sibTransId="{51B8CC48-32D8-4E6A-BB9E-7149FE77D10C}"/>
    <dgm:cxn modelId="{0FF905ED-D1DD-45DD-AE52-2EA76FC30D40}" type="presOf" srcId="{0F9D68BF-50F5-45B2-9C69-1B7DD76A6C4E}" destId="{F6B60300-520B-4C7D-B2AF-A837DB86A7CF}" srcOrd="0" destOrd="1" presId="urn:microsoft.com/office/officeart/2005/8/layout/hList1"/>
    <dgm:cxn modelId="{650C22B2-5738-4111-8A90-BCD835330E33}" srcId="{098960C2-BC50-4B1D-8961-7B0AB83B296D}" destId="{EA616DC4-BBF1-4269-AC37-31F72107F41B}" srcOrd="7" destOrd="0" parTransId="{E4EA0E7B-F47D-4664-A340-34566F0BA567}" sibTransId="{962AD6A8-21AA-407B-943B-405C01C38EA7}"/>
    <dgm:cxn modelId="{0C371ED1-6046-4044-BFE2-37CAEE828604}" type="presOf" srcId="{12DB90BC-715D-4B76-8656-5D67A110433B}" destId="{7B04344E-94C4-470B-AE14-9AFB229066B9}" srcOrd="0" destOrd="0" presId="urn:microsoft.com/office/officeart/2005/8/layout/hList1"/>
    <dgm:cxn modelId="{B008FC82-1DB6-4BF7-B2FB-59AB1EB743B6}" type="presOf" srcId="{EA616DC4-BBF1-4269-AC37-31F72107F41B}" destId="{2EE4EA84-BE0B-4341-A2FD-4E88FCA1C823}" srcOrd="0" destOrd="7" presId="urn:microsoft.com/office/officeart/2005/8/layout/hList1"/>
    <dgm:cxn modelId="{6145E21C-DEE2-4CFF-852C-D60EF430D5D6}" type="presOf" srcId="{9B132589-FB4D-440F-81D3-9759FBFDFACF}" destId="{16E47189-9C9A-4ACC-A1C0-12AA33779E19}" srcOrd="0" destOrd="0" presId="urn:microsoft.com/office/officeart/2005/8/layout/hList1"/>
    <dgm:cxn modelId="{4DD36D2C-888D-40EA-8F65-01F46596B9C0}" type="presOf" srcId="{6ED345A2-CE52-4C8F-BECC-D613673ADF9F}" destId="{811D75E7-F5B1-4FFC-92B6-694053B37BE5}" srcOrd="0" destOrd="9" presId="urn:microsoft.com/office/officeart/2005/8/layout/hList1"/>
    <dgm:cxn modelId="{75597577-D9E1-4C9C-922E-8B01848ABCA6}" type="presOf" srcId="{DA1276E2-A893-4854-92F4-4955E3D38A07}" destId="{811D75E7-F5B1-4FFC-92B6-694053B37BE5}" srcOrd="0" destOrd="8" presId="urn:microsoft.com/office/officeart/2005/8/layout/hList1"/>
    <dgm:cxn modelId="{B8E27212-43BF-4C49-A3A1-D8D9B97CA6CF}" type="presOf" srcId="{0D750409-9FD9-4F8B-AD6B-C1C48CA9D531}" destId="{811D75E7-F5B1-4FFC-92B6-694053B37BE5}" srcOrd="0" destOrd="6" presId="urn:microsoft.com/office/officeart/2005/8/layout/hList1"/>
    <dgm:cxn modelId="{714D1664-7308-4CAC-8D5E-3270FF05127D}" type="presOf" srcId="{B4DF8BB0-2EA4-4ADF-B44A-0E71730BCA4A}" destId="{825B2466-859D-4644-970B-FF47F718E94A}" srcOrd="0" destOrd="4" presId="urn:microsoft.com/office/officeart/2005/8/layout/hList1"/>
    <dgm:cxn modelId="{2A7A7782-2150-426A-9449-DBFD8568CF44}" srcId="{12DB90BC-715D-4B76-8656-5D67A110433B}" destId="{E33F521C-514D-4BAF-BE8C-CEE21912F287}" srcOrd="2" destOrd="0" parTransId="{41E70354-C9F2-4809-9065-AB5F5FC95B33}" sibTransId="{BE26043A-9293-48C3-93DB-62C9F8D024A7}"/>
    <dgm:cxn modelId="{4C169508-3E1E-4E92-B749-0FBEE47805C4}" srcId="{0D1D2570-E810-4A63-B14E-8C4CE7F9F510}" destId="{FF9F10BE-033F-440E-AF85-96DBF8E3BA53}" srcOrd="10" destOrd="0" parTransId="{05CE83BE-4C27-4F87-9E7A-47B085AC8A6A}" sibTransId="{9630AB18-707D-4E8B-9CC4-D6CF33ED932A}"/>
    <dgm:cxn modelId="{28E4F8CE-9D8C-45C1-950D-73BF43FD7630}" srcId="{098960C2-BC50-4B1D-8961-7B0AB83B296D}" destId="{484CADC9-123A-4607-B9DA-60AC434E334E}" srcOrd="4" destOrd="0" parTransId="{AD97114E-0D3E-4D3A-BB88-C00E7D5543D9}" sibTransId="{871167B6-65A3-4B48-B38C-B3C256563EA7}"/>
    <dgm:cxn modelId="{03F68176-4DF7-4255-9E03-30BBBE9BD753}" srcId="{9B132589-FB4D-440F-81D3-9759FBFDFACF}" destId="{5E0DBFB5-EEFB-43E8-A30C-F40DBECEB14D}" srcOrd="4" destOrd="0" parTransId="{A9A82628-7EED-495E-A7D2-788039475CC2}" sibTransId="{D0746AD4-EAFF-40F8-BBE2-5403104AC75C}"/>
    <dgm:cxn modelId="{B20C55E4-7857-496F-9D5E-51FF213061EA}" srcId="{098960C2-BC50-4B1D-8961-7B0AB83B296D}" destId="{A269B3C3-040F-4C76-8031-EA88C868FEE9}" srcOrd="2" destOrd="0" parTransId="{4FD23B13-FAF6-47BF-846E-A3547F8A44CC}" sibTransId="{FA5CDD91-5E9C-4E2F-AFAF-F14096306B11}"/>
    <dgm:cxn modelId="{46A30C5A-F8B7-4396-90D2-8949E998AF85}" type="presOf" srcId="{30A4072E-F7D9-4817-BD38-A0DCF4AEE684}" destId="{2EE4EA84-BE0B-4341-A2FD-4E88FCA1C823}" srcOrd="0" destOrd="3" presId="urn:microsoft.com/office/officeart/2005/8/layout/hList1"/>
    <dgm:cxn modelId="{48D214DA-4611-45E3-8FD8-548CE5627146}" srcId="{7CCB243C-4FAD-4A89-AD48-253D6F9DF7B8}" destId="{12DB90BC-715D-4B76-8656-5D67A110433B}" srcOrd="3" destOrd="0" parTransId="{AB009EA4-177D-438A-963E-E7F9FE902C86}" sibTransId="{5F998F56-355A-42F0-8DAA-AF5E10B83FF2}"/>
    <dgm:cxn modelId="{4E546E9F-7AF4-44A0-9811-284F874142F8}" srcId="{12DB90BC-715D-4B76-8656-5D67A110433B}" destId="{18700842-59CC-4D8C-9DF5-25C25B82B515}" srcOrd="0" destOrd="0" parTransId="{5BB5FCFB-6CBC-4D6E-AAFC-E5641D5B2270}" sibTransId="{DA6C5CAF-77E8-4701-B671-CF53B3FE1914}"/>
    <dgm:cxn modelId="{DA69A93B-DA0B-413B-A0C2-A31E43E3809A}" srcId="{098960C2-BC50-4B1D-8961-7B0AB83B296D}" destId="{A8AD5042-3D75-4EF0-87C8-F7A87F21EE18}" srcOrd="5" destOrd="0" parTransId="{5AEB7C73-F783-4608-AA69-AEE69F7C7174}" sibTransId="{3A13376D-D9A4-4D10-83DE-2ECEC8CA25FE}"/>
    <dgm:cxn modelId="{9A2A27A3-9976-473E-B4AC-4B16D5719DE1}" type="presOf" srcId="{BD3948DD-A112-4C2A-8919-CDA1953B1B99}" destId="{F6B60300-520B-4C7D-B2AF-A837DB86A7CF}" srcOrd="0" destOrd="5" presId="urn:microsoft.com/office/officeart/2005/8/layout/hList1"/>
    <dgm:cxn modelId="{C974703F-02FF-4D74-9DE8-5157DB335DE2}" type="presOf" srcId="{8AEEB7A2-7A9B-4C47-8AC8-363232EB051B}" destId="{F6B60300-520B-4C7D-B2AF-A837DB86A7CF}" srcOrd="0" destOrd="0" presId="urn:microsoft.com/office/officeart/2005/8/layout/hList1"/>
    <dgm:cxn modelId="{9CF155D1-D52F-4ABE-A732-75ED1E631E39}" type="presOf" srcId="{A8AD5042-3D75-4EF0-87C8-F7A87F21EE18}" destId="{2EE4EA84-BE0B-4341-A2FD-4E88FCA1C823}" srcOrd="0" destOrd="5" presId="urn:microsoft.com/office/officeart/2005/8/layout/hList1"/>
    <dgm:cxn modelId="{9B9B17A0-8507-45FA-B831-EE1ED84B0F74}" srcId="{0D1D2570-E810-4A63-B14E-8C4CE7F9F510}" destId="{0D750409-9FD9-4F8B-AD6B-C1C48CA9D531}" srcOrd="6" destOrd="0" parTransId="{09B21FAC-35B0-4FC5-A5BF-D2EE07310FA3}" sibTransId="{06424D35-E1FA-4778-80F7-4473079FFC92}"/>
    <dgm:cxn modelId="{91284320-D0FA-4C68-8156-C99589B1F65E}" srcId="{098960C2-BC50-4B1D-8961-7B0AB83B296D}" destId="{6389F741-4C28-464D-B14C-C7549F7B15E3}" srcOrd="6" destOrd="0" parTransId="{1719CC95-D1FC-4B20-BF89-89626457FE30}" sibTransId="{6C5FE857-CB95-4917-8EF9-477B46F790D2}"/>
    <dgm:cxn modelId="{31571716-0064-4F56-AA67-37D8E5109D87}" srcId="{9B132589-FB4D-440F-81D3-9759FBFDFACF}" destId="{BD3948DD-A112-4C2A-8919-CDA1953B1B99}" srcOrd="5" destOrd="0" parTransId="{7130A863-1897-43AD-9564-63E2862836E5}" sibTransId="{389904F3-CC38-485B-BC31-425D885F48BD}"/>
    <dgm:cxn modelId="{743F2771-4780-4E47-A8D8-DE5CE44B11A2}" srcId="{098960C2-BC50-4B1D-8961-7B0AB83B296D}" destId="{A639927B-EE4C-4C03-8EFE-81A778B07355}" srcOrd="8" destOrd="0" parTransId="{59E61B12-2A03-4208-AEEA-C3A952339964}" sibTransId="{6B0A046B-C6F5-4F8A-A70E-15E1CCBAAEAE}"/>
    <dgm:cxn modelId="{2DE2AB83-2A6F-4631-B98C-8D4B0D61B19D}" type="presOf" srcId="{693EBD38-B588-415A-925D-939FC165682C}" destId="{2EE4EA84-BE0B-4341-A2FD-4E88FCA1C823}" srcOrd="0" destOrd="9" presId="urn:microsoft.com/office/officeart/2005/8/layout/hList1"/>
    <dgm:cxn modelId="{D5B8A34D-000D-4A2A-A6F5-B6D47C75772A}" type="presOf" srcId="{3F7B9007-1932-4E7E-9BCB-15A7DCBD2057}" destId="{2EE4EA84-BE0B-4341-A2FD-4E88FCA1C823}" srcOrd="0" destOrd="0" presId="urn:microsoft.com/office/officeart/2005/8/layout/hList1"/>
    <dgm:cxn modelId="{597A6F88-29A5-4580-853F-20CBCB8E8D67}" srcId="{9B132589-FB4D-440F-81D3-9759FBFDFACF}" destId="{0F9D68BF-50F5-45B2-9C69-1B7DD76A6C4E}" srcOrd="1" destOrd="0" parTransId="{516D4B73-252F-4ECA-96C7-D932E600FD1E}" sibTransId="{1A8643D2-3BD5-4F5B-BDA2-4B65E0492958}"/>
    <dgm:cxn modelId="{3D899614-2D1A-4241-84F9-F07FE24C977B}" type="presOf" srcId="{A639927B-EE4C-4C03-8EFE-81A778B07355}" destId="{2EE4EA84-BE0B-4341-A2FD-4E88FCA1C823}" srcOrd="0" destOrd="8" presId="urn:microsoft.com/office/officeart/2005/8/layout/hList1"/>
    <dgm:cxn modelId="{44D5730C-2838-4C4D-AF41-034DB2CD223D}" srcId="{0D1D2570-E810-4A63-B14E-8C4CE7F9F510}" destId="{8CA0298C-F051-4F1E-BA4A-7924D7A2E708}" srcOrd="0" destOrd="0" parTransId="{B361E50A-BF8C-4990-9A30-D76A0AB9C08E}" sibTransId="{485A8B8C-5DD5-4FFB-83F8-0BDECBD332FA}"/>
    <dgm:cxn modelId="{791636E1-7445-48BA-8074-9826DEB928E4}" type="presOf" srcId="{5CAC661F-74C5-48F9-8D3F-BF64068C2257}" destId="{811D75E7-F5B1-4FFC-92B6-694053B37BE5}" srcOrd="0" destOrd="5" presId="urn:microsoft.com/office/officeart/2005/8/layout/hList1"/>
    <dgm:cxn modelId="{0D64705E-3EB8-43E8-8039-B1C1D44068D9}" type="presOf" srcId="{7CCB243C-4FAD-4A89-AD48-253D6F9DF7B8}" destId="{A030F72E-4581-4FCA-868D-92E89EF7829D}" srcOrd="0" destOrd="0" presId="urn:microsoft.com/office/officeart/2005/8/layout/hList1"/>
    <dgm:cxn modelId="{C64FEA7A-D6C3-4BF4-BD00-861742181441}" srcId="{0D1D2570-E810-4A63-B14E-8C4CE7F9F510}" destId="{89E92D6E-A78E-484A-A522-8971B3C0C588}" srcOrd="7" destOrd="0" parTransId="{D1633B0D-70CE-4065-ADFD-8FC57C2759ED}" sibTransId="{60CF2B59-41CB-409C-8B9F-255C11433A22}"/>
    <dgm:cxn modelId="{735B37B6-6174-41C5-A277-59E5B8DBE43C}" type="presOf" srcId="{5E0DBFB5-EEFB-43E8-A30C-F40DBECEB14D}" destId="{F6B60300-520B-4C7D-B2AF-A837DB86A7CF}" srcOrd="0" destOrd="4" presId="urn:microsoft.com/office/officeart/2005/8/layout/hList1"/>
    <dgm:cxn modelId="{9ED062F7-7A71-431D-BD0E-81C898D3E698}" type="presOf" srcId="{3D651FD5-8FF3-4135-96E6-352E313D6F2B}" destId="{825B2466-859D-4644-970B-FF47F718E94A}" srcOrd="0" destOrd="3" presId="urn:microsoft.com/office/officeart/2005/8/layout/hList1"/>
    <dgm:cxn modelId="{5C70D640-C2D8-41C7-90D6-EE4D0742F96B}" type="presOf" srcId="{098960C2-BC50-4B1D-8961-7B0AB83B296D}" destId="{6750F586-6C1B-4503-A86C-EFC69D7FD86A}" srcOrd="0" destOrd="0" presId="urn:microsoft.com/office/officeart/2005/8/layout/hList1"/>
    <dgm:cxn modelId="{DF4A856E-560F-41CA-8F6F-D2ADF1125510}" srcId="{0D1D2570-E810-4A63-B14E-8C4CE7F9F510}" destId="{0D4404B2-E796-48C5-A337-F3D51C10BA6B}" srcOrd="2" destOrd="0" parTransId="{31167F39-29C4-402D-BA10-39FCEBB702C0}" sibTransId="{C60BE5D6-2A86-4A53-872D-2D552A66C931}"/>
    <dgm:cxn modelId="{B79D8A15-0287-49F9-AFF5-3DB4108EF77A}" type="presOf" srcId="{18700842-59CC-4D8C-9DF5-25C25B82B515}" destId="{825B2466-859D-4644-970B-FF47F718E94A}" srcOrd="0" destOrd="0" presId="urn:microsoft.com/office/officeart/2005/8/layout/hList1"/>
    <dgm:cxn modelId="{6E5275CD-F1EB-4B9F-A230-4576424EA76D}" type="presOf" srcId="{0D4404B2-E796-48C5-A337-F3D51C10BA6B}" destId="{811D75E7-F5B1-4FFC-92B6-694053B37BE5}" srcOrd="0" destOrd="2" presId="urn:microsoft.com/office/officeart/2005/8/layout/hList1"/>
    <dgm:cxn modelId="{915794CE-8129-408D-BCCA-03990995EF9E}" type="presOf" srcId="{6389F741-4C28-464D-B14C-C7549F7B15E3}" destId="{2EE4EA84-BE0B-4341-A2FD-4E88FCA1C823}" srcOrd="0" destOrd="6" presId="urn:microsoft.com/office/officeart/2005/8/layout/hList1"/>
    <dgm:cxn modelId="{36C69A71-C52B-4F5F-B853-3F5832FDE1CE}" srcId="{098960C2-BC50-4B1D-8961-7B0AB83B296D}" destId="{693EBD38-B588-415A-925D-939FC165682C}" srcOrd="9" destOrd="0" parTransId="{C8E06260-2413-4BEA-AEFB-AA550A7AA392}" sibTransId="{452BFC72-0AB0-426A-B0A9-07619F844E1D}"/>
    <dgm:cxn modelId="{C59179D6-60AD-4680-9B4D-EAA40E4BDF5D}" srcId="{7CCB243C-4FAD-4A89-AD48-253D6F9DF7B8}" destId="{0D1D2570-E810-4A63-B14E-8C4CE7F9F510}" srcOrd="2" destOrd="0" parTransId="{4455BB70-9B0C-4DD4-BAD0-8044D62ADE8C}" sibTransId="{04B3EB70-6B86-4A19-9AE2-070B10E28AEB}"/>
    <dgm:cxn modelId="{67BAA45B-7B3D-4494-B1CB-DD1F0F685A0B}" type="presOf" srcId="{A052666B-F68E-4336-B5D4-EB6825D309B3}" destId="{825B2466-859D-4644-970B-FF47F718E94A}" srcOrd="0" destOrd="1" presId="urn:microsoft.com/office/officeart/2005/8/layout/hList1"/>
    <dgm:cxn modelId="{6BD98D13-A8C2-4CF7-A2E1-DA6699843155}" type="presOf" srcId="{A13EBC30-C4E5-4B04-B216-4DF776368C1F}" destId="{811D75E7-F5B1-4FFC-92B6-694053B37BE5}" srcOrd="0" destOrd="4" presId="urn:microsoft.com/office/officeart/2005/8/layout/hList1"/>
    <dgm:cxn modelId="{9516BCEE-E742-4C79-81A9-5D2C74D69D98}" srcId="{9B132589-FB4D-440F-81D3-9759FBFDFACF}" destId="{B65FE44A-2AC1-426F-80E3-2E7E5ABE0BF7}" srcOrd="3" destOrd="0" parTransId="{3912DC00-3D1B-43A5-B657-558C06604CD4}" sibTransId="{63E22466-967F-4D7F-B87B-F70CC0867946}"/>
    <dgm:cxn modelId="{935902A1-9A36-49D6-BEC2-42521E81B3F9}" srcId="{0D1D2570-E810-4A63-B14E-8C4CE7F9F510}" destId="{6ED345A2-CE52-4C8F-BECC-D613673ADF9F}" srcOrd="9" destOrd="0" parTransId="{5F2D4A63-012F-46C9-BBD4-5D54928DBA77}" sibTransId="{0BD22457-1676-4570-BA1E-6DBDDECBAD92}"/>
    <dgm:cxn modelId="{C291E48F-03F1-49F6-AABC-CEB060A7C484}" type="presParOf" srcId="{A030F72E-4581-4FCA-868D-92E89EF7829D}" destId="{334F16CE-10AF-4408-9D36-75B4431C6296}" srcOrd="0" destOrd="0" presId="urn:microsoft.com/office/officeart/2005/8/layout/hList1"/>
    <dgm:cxn modelId="{478847D2-1218-4891-B72F-81CA54650CBE}" type="presParOf" srcId="{334F16CE-10AF-4408-9D36-75B4431C6296}" destId="{16E47189-9C9A-4ACC-A1C0-12AA33779E19}" srcOrd="0" destOrd="0" presId="urn:microsoft.com/office/officeart/2005/8/layout/hList1"/>
    <dgm:cxn modelId="{55EB7912-0CAA-4E32-8C19-F0BF01C2C398}" type="presParOf" srcId="{334F16CE-10AF-4408-9D36-75B4431C6296}" destId="{F6B60300-520B-4C7D-B2AF-A837DB86A7CF}" srcOrd="1" destOrd="0" presId="urn:microsoft.com/office/officeart/2005/8/layout/hList1"/>
    <dgm:cxn modelId="{0AF7FDF1-26DD-4181-B6D0-03D7C89C1C78}" type="presParOf" srcId="{A030F72E-4581-4FCA-868D-92E89EF7829D}" destId="{9D447BD9-CD2F-404B-A5BA-0FB1481715B1}" srcOrd="1" destOrd="0" presId="urn:microsoft.com/office/officeart/2005/8/layout/hList1"/>
    <dgm:cxn modelId="{996B7B2A-30AD-4B47-8E4C-EC2D75355B92}" type="presParOf" srcId="{A030F72E-4581-4FCA-868D-92E89EF7829D}" destId="{D98F66C0-F5F3-41A7-8FC7-CF79F43AC04E}" srcOrd="2" destOrd="0" presId="urn:microsoft.com/office/officeart/2005/8/layout/hList1"/>
    <dgm:cxn modelId="{38D77069-4F16-430D-944D-9BA65A5F41DB}" type="presParOf" srcId="{D98F66C0-F5F3-41A7-8FC7-CF79F43AC04E}" destId="{6750F586-6C1B-4503-A86C-EFC69D7FD86A}" srcOrd="0" destOrd="0" presId="urn:microsoft.com/office/officeart/2005/8/layout/hList1"/>
    <dgm:cxn modelId="{E7474AF9-3F4A-45B2-A841-08F22FEE7222}" type="presParOf" srcId="{D98F66C0-F5F3-41A7-8FC7-CF79F43AC04E}" destId="{2EE4EA84-BE0B-4341-A2FD-4E88FCA1C823}" srcOrd="1" destOrd="0" presId="urn:microsoft.com/office/officeart/2005/8/layout/hList1"/>
    <dgm:cxn modelId="{18C94A12-EA79-4217-8AF9-E58BDC2CD6DE}" type="presParOf" srcId="{A030F72E-4581-4FCA-868D-92E89EF7829D}" destId="{16E4D455-B810-4CA6-A4F3-F948C8C0E808}" srcOrd="3" destOrd="0" presId="urn:microsoft.com/office/officeart/2005/8/layout/hList1"/>
    <dgm:cxn modelId="{1DCD17A3-4CFC-4074-A13A-47CFE9560A8B}" type="presParOf" srcId="{A030F72E-4581-4FCA-868D-92E89EF7829D}" destId="{38C115CA-7C83-4AB1-B783-65E9B61C7580}" srcOrd="4" destOrd="0" presId="urn:microsoft.com/office/officeart/2005/8/layout/hList1"/>
    <dgm:cxn modelId="{74311DCA-564B-463D-A561-8A6C75C5BF5A}" type="presParOf" srcId="{38C115CA-7C83-4AB1-B783-65E9B61C7580}" destId="{4179604B-D300-4ADA-8880-E5A0F131E2BD}" srcOrd="0" destOrd="0" presId="urn:microsoft.com/office/officeart/2005/8/layout/hList1"/>
    <dgm:cxn modelId="{BDC50BB0-636E-46C1-BEC3-BAA34C539815}" type="presParOf" srcId="{38C115CA-7C83-4AB1-B783-65E9B61C7580}" destId="{811D75E7-F5B1-4FFC-92B6-694053B37BE5}" srcOrd="1" destOrd="0" presId="urn:microsoft.com/office/officeart/2005/8/layout/hList1"/>
    <dgm:cxn modelId="{F1F5D402-41C5-40C8-BFC9-D5EF2C07B101}" type="presParOf" srcId="{A030F72E-4581-4FCA-868D-92E89EF7829D}" destId="{780FB556-A04F-4E6C-BD70-5986D336BFB1}" srcOrd="5" destOrd="0" presId="urn:microsoft.com/office/officeart/2005/8/layout/hList1"/>
    <dgm:cxn modelId="{C0024762-7864-4A68-8716-309DB73ECFDB}" type="presParOf" srcId="{A030F72E-4581-4FCA-868D-92E89EF7829D}" destId="{49D07195-8568-47F4-9EF5-0BCD3045DB56}" srcOrd="6" destOrd="0" presId="urn:microsoft.com/office/officeart/2005/8/layout/hList1"/>
    <dgm:cxn modelId="{9D4A085F-8EA8-4DAA-925C-7E102E3383ED}" type="presParOf" srcId="{49D07195-8568-47F4-9EF5-0BCD3045DB56}" destId="{7B04344E-94C4-470B-AE14-9AFB229066B9}" srcOrd="0" destOrd="0" presId="urn:microsoft.com/office/officeart/2005/8/layout/hList1"/>
    <dgm:cxn modelId="{A8CA2FAA-3AC6-4B78-8877-4921D295D283}" type="presParOf" srcId="{49D07195-8568-47F4-9EF5-0BCD3045DB56}" destId="{825B2466-859D-4644-970B-FF47F718E94A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1.xml><?xml version="1.0" encoding="utf-8"?>
<dgm:dataModel xmlns:dgm="http://schemas.openxmlformats.org/drawingml/2006/diagram" xmlns:a="http://schemas.openxmlformats.org/drawingml/2006/main">
  <dgm:ptLst>
    <dgm:pt modelId="{DD010ED5-3D0A-4E4B-B4E1-C52552AB0E82}" type="doc">
      <dgm:prSet loTypeId="urn:microsoft.com/office/officeart/2005/8/layout/cycle8" loCatId="cycle" qsTypeId="urn:microsoft.com/office/officeart/2005/8/quickstyle/simple5" qsCatId="simple" csTypeId="urn:microsoft.com/office/officeart/2005/8/colors/accent1_2" csCatId="accent1" phldr="1"/>
      <dgm:spPr/>
    </dgm:pt>
    <dgm:pt modelId="{92881904-89DC-4B2C-A0E9-F10A6C580717}">
      <dgm:prSet phldrT="[Text]"/>
      <dgm:spPr/>
      <dgm:t>
        <a:bodyPr/>
        <a:lstStyle/>
        <a:p>
          <a:r>
            <a:rPr lang="pt-PT" dirty="0" smtClean="0"/>
            <a:t>Organizar o Departamento</a:t>
          </a:r>
          <a:endParaRPr lang="pt-PT" dirty="0"/>
        </a:p>
      </dgm:t>
    </dgm:pt>
    <dgm:pt modelId="{3A02951F-9295-4D52-A592-6161B6C9B5D8}" type="parTrans" cxnId="{26261379-F2A8-49CC-BB86-39FD0F4A1567}">
      <dgm:prSet/>
      <dgm:spPr/>
      <dgm:t>
        <a:bodyPr/>
        <a:lstStyle/>
        <a:p>
          <a:endParaRPr lang="pt-PT"/>
        </a:p>
      </dgm:t>
    </dgm:pt>
    <dgm:pt modelId="{81D67786-6E92-4070-9D41-703DD864F134}" type="sibTrans" cxnId="{26261379-F2A8-49CC-BB86-39FD0F4A1567}">
      <dgm:prSet/>
      <dgm:spPr/>
      <dgm:t>
        <a:bodyPr/>
        <a:lstStyle/>
        <a:p>
          <a:endParaRPr lang="pt-PT"/>
        </a:p>
      </dgm:t>
    </dgm:pt>
    <dgm:pt modelId="{27381A1D-1D1D-4772-A41B-BB5E1A26593A}">
      <dgm:prSet phldrT="[Text]"/>
      <dgm:spPr/>
      <dgm:t>
        <a:bodyPr/>
        <a:lstStyle/>
        <a:p>
          <a:r>
            <a:rPr lang="pt-PT" dirty="0" smtClean="0"/>
            <a:t>Reuniões de Coordenação</a:t>
          </a:r>
          <a:endParaRPr lang="pt-PT" dirty="0"/>
        </a:p>
      </dgm:t>
    </dgm:pt>
    <dgm:pt modelId="{65B1F34E-96CC-4097-BBC7-E4A8A3D22B58}" type="parTrans" cxnId="{F3888A51-8C24-445F-9D9C-D17E1C3534CA}">
      <dgm:prSet/>
      <dgm:spPr/>
      <dgm:t>
        <a:bodyPr/>
        <a:lstStyle/>
        <a:p>
          <a:endParaRPr lang="pt-PT"/>
        </a:p>
      </dgm:t>
    </dgm:pt>
    <dgm:pt modelId="{5E9A3F15-5032-4420-8849-76817AFB2ED8}" type="sibTrans" cxnId="{F3888A51-8C24-445F-9D9C-D17E1C3534CA}">
      <dgm:prSet/>
      <dgm:spPr/>
      <dgm:t>
        <a:bodyPr/>
        <a:lstStyle/>
        <a:p>
          <a:endParaRPr lang="pt-PT"/>
        </a:p>
      </dgm:t>
    </dgm:pt>
    <dgm:pt modelId="{0E1BF9DA-2D1D-4ED2-9335-9A0DAFF531AA}">
      <dgm:prSet phldrT="[Text]"/>
      <dgm:spPr/>
      <dgm:t>
        <a:bodyPr/>
        <a:lstStyle/>
        <a:p>
          <a:r>
            <a:rPr lang="pt-PT" dirty="0" smtClean="0"/>
            <a:t>Reuniões de Planeamento</a:t>
          </a:r>
          <a:endParaRPr lang="pt-PT" dirty="0"/>
        </a:p>
      </dgm:t>
    </dgm:pt>
    <dgm:pt modelId="{9E712645-A176-4BC5-9330-7683E6C495BA}" type="parTrans" cxnId="{C5EA88BF-15A8-46A4-804C-B2C32AB7BE59}">
      <dgm:prSet/>
      <dgm:spPr/>
      <dgm:t>
        <a:bodyPr/>
        <a:lstStyle/>
        <a:p>
          <a:endParaRPr lang="pt-PT"/>
        </a:p>
      </dgm:t>
    </dgm:pt>
    <dgm:pt modelId="{37BE2215-668F-44A9-B579-A457B3E5BA75}" type="sibTrans" cxnId="{C5EA88BF-15A8-46A4-804C-B2C32AB7BE59}">
      <dgm:prSet/>
      <dgm:spPr/>
      <dgm:t>
        <a:bodyPr/>
        <a:lstStyle/>
        <a:p>
          <a:endParaRPr lang="pt-PT"/>
        </a:p>
      </dgm:t>
    </dgm:pt>
    <dgm:pt modelId="{D38ABC16-3747-441A-916E-05955AFAFCB0}">
      <dgm:prSet phldrT="[Text]"/>
      <dgm:spPr/>
      <dgm:t>
        <a:bodyPr/>
        <a:lstStyle/>
        <a:p>
          <a:r>
            <a:rPr lang="pt-PT" dirty="0" smtClean="0"/>
            <a:t>Centralizar Documentação e Informação</a:t>
          </a:r>
          <a:endParaRPr lang="pt-PT" dirty="0"/>
        </a:p>
      </dgm:t>
    </dgm:pt>
    <dgm:pt modelId="{F13F1C4A-D998-45EA-A362-1556FDCBA811}" type="parTrans" cxnId="{96CD437A-E423-44FF-97D4-74868CABAFF8}">
      <dgm:prSet/>
      <dgm:spPr/>
      <dgm:t>
        <a:bodyPr/>
        <a:lstStyle/>
        <a:p>
          <a:endParaRPr lang="pt-PT"/>
        </a:p>
      </dgm:t>
    </dgm:pt>
    <dgm:pt modelId="{20F5D4D5-1CA8-4B2D-87AF-3FBC9A916D88}" type="sibTrans" cxnId="{96CD437A-E423-44FF-97D4-74868CABAFF8}">
      <dgm:prSet/>
      <dgm:spPr/>
      <dgm:t>
        <a:bodyPr/>
        <a:lstStyle/>
        <a:p>
          <a:endParaRPr lang="pt-PT"/>
        </a:p>
      </dgm:t>
    </dgm:pt>
    <dgm:pt modelId="{4499B35F-DEC3-4662-A478-7B1D459B417E}">
      <dgm:prSet phldrT="[Text]"/>
      <dgm:spPr/>
      <dgm:t>
        <a:bodyPr/>
        <a:lstStyle/>
        <a:p>
          <a:r>
            <a:rPr lang="pt-PT" dirty="0" smtClean="0"/>
            <a:t>Reuniões de Avaliação</a:t>
          </a:r>
          <a:endParaRPr lang="pt-PT" dirty="0"/>
        </a:p>
      </dgm:t>
    </dgm:pt>
    <dgm:pt modelId="{0828C695-F278-48F7-8423-8B3A9B9FD962}" type="parTrans" cxnId="{91289342-4E77-4C1D-9094-F178C7A9F8EA}">
      <dgm:prSet/>
      <dgm:spPr/>
      <dgm:t>
        <a:bodyPr/>
        <a:lstStyle/>
        <a:p>
          <a:endParaRPr lang="pt-PT"/>
        </a:p>
      </dgm:t>
    </dgm:pt>
    <dgm:pt modelId="{EB82934A-FEB7-4E36-9801-195543D6F396}" type="sibTrans" cxnId="{91289342-4E77-4C1D-9094-F178C7A9F8EA}">
      <dgm:prSet/>
      <dgm:spPr/>
      <dgm:t>
        <a:bodyPr/>
        <a:lstStyle/>
        <a:p>
          <a:endParaRPr lang="pt-PT"/>
        </a:p>
      </dgm:t>
    </dgm:pt>
    <dgm:pt modelId="{DF14213E-FFB8-4D93-9BD3-2821B110176A}" type="pres">
      <dgm:prSet presAssocID="{DD010ED5-3D0A-4E4B-B4E1-C52552AB0E82}" presName="compositeShape" presStyleCnt="0">
        <dgm:presLayoutVars>
          <dgm:chMax val="7"/>
          <dgm:dir/>
          <dgm:resizeHandles val="exact"/>
        </dgm:presLayoutVars>
      </dgm:prSet>
      <dgm:spPr/>
    </dgm:pt>
    <dgm:pt modelId="{1DF77C76-711B-4CB1-9150-CAA1D644E82D}" type="pres">
      <dgm:prSet presAssocID="{DD010ED5-3D0A-4E4B-B4E1-C52552AB0E82}" presName="wedge1" presStyleLbl="node1" presStyleIdx="0" presStyleCnt="5"/>
      <dgm:spPr/>
      <dgm:t>
        <a:bodyPr/>
        <a:lstStyle/>
        <a:p>
          <a:endParaRPr lang="pt-PT"/>
        </a:p>
      </dgm:t>
    </dgm:pt>
    <dgm:pt modelId="{2438C86D-57D6-420F-BFEB-E72CFF3CF442}" type="pres">
      <dgm:prSet presAssocID="{DD010ED5-3D0A-4E4B-B4E1-C52552AB0E82}" presName="dummy1a" presStyleCnt="0"/>
      <dgm:spPr/>
    </dgm:pt>
    <dgm:pt modelId="{A7C7FCFB-8032-4B1B-9DAC-2BBCD47AE293}" type="pres">
      <dgm:prSet presAssocID="{DD010ED5-3D0A-4E4B-B4E1-C52552AB0E82}" presName="dummy1b" presStyleCnt="0"/>
      <dgm:spPr/>
    </dgm:pt>
    <dgm:pt modelId="{94C65B42-8DEE-4A46-A816-A77707AEBD04}" type="pres">
      <dgm:prSet presAssocID="{DD010ED5-3D0A-4E4B-B4E1-C52552AB0E82}" presName="wedge1Tx" presStyleLbl="node1" presStyleIdx="0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5D9071DB-579A-4639-8BD8-87D9CCB39DFA}" type="pres">
      <dgm:prSet presAssocID="{DD010ED5-3D0A-4E4B-B4E1-C52552AB0E82}" presName="wedge2" presStyleLbl="node1" presStyleIdx="1" presStyleCnt="5"/>
      <dgm:spPr/>
      <dgm:t>
        <a:bodyPr/>
        <a:lstStyle/>
        <a:p>
          <a:endParaRPr lang="pt-PT"/>
        </a:p>
      </dgm:t>
    </dgm:pt>
    <dgm:pt modelId="{2F93A7E7-1A37-4E89-948E-B5284781B472}" type="pres">
      <dgm:prSet presAssocID="{DD010ED5-3D0A-4E4B-B4E1-C52552AB0E82}" presName="dummy2a" presStyleCnt="0"/>
      <dgm:spPr/>
    </dgm:pt>
    <dgm:pt modelId="{DE0D2889-5846-4E80-AF27-CBC8DA8EF39E}" type="pres">
      <dgm:prSet presAssocID="{DD010ED5-3D0A-4E4B-B4E1-C52552AB0E82}" presName="dummy2b" presStyleCnt="0"/>
      <dgm:spPr/>
    </dgm:pt>
    <dgm:pt modelId="{DA8F3FD5-1E0B-4ACA-86B8-96F62B32704B}" type="pres">
      <dgm:prSet presAssocID="{DD010ED5-3D0A-4E4B-B4E1-C52552AB0E82}" presName="wedge2Tx" presStyleLbl="node1" presStyleIdx="1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0ADC3CC8-6E1E-4BE6-9926-E32935CB142C}" type="pres">
      <dgm:prSet presAssocID="{DD010ED5-3D0A-4E4B-B4E1-C52552AB0E82}" presName="wedge3" presStyleLbl="node1" presStyleIdx="2" presStyleCnt="5"/>
      <dgm:spPr/>
      <dgm:t>
        <a:bodyPr/>
        <a:lstStyle/>
        <a:p>
          <a:endParaRPr lang="pt-PT"/>
        </a:p>
      </dgm:t>
    </dgm:pt>
    <dgm:pt modelId="{2EE760C7-38FD-434D-B62C-5DBE4AF40CE5}" type="pres">
      <dgm:prSet presAssocID="{DD010ED5-3D0A-4E4B-B4E1-C52552AB0E82}" presName="dummy3a" presStyleCnt="0"/>
      <dgm:spPr/>
    </dgm:pt>
    <dgm:pt modelId="{F3AF51F5-C41C-4B9A-B2AC-4AADB876CC37}" type="pres">
      <dgm:prSet presAssocID="{DD010ED5-3D0A-4E4B-B4E1-C52552AB0E82}" presName="dummy3b" presStyleCnt="0"/>
      <dgm:spPr/>
    </dgm:pt>
    <dgm:pt modelId="{F7861C1F-BB91-4C6F-865E-DDBDD4447EA3}" type="pres">
      <dgm:prSet presAssocID="{DD010ED5-3D0A-4E4B-B4E1-C52552AB0E82}" presName="wedge3Tx" presStyleLbl="node1" presStyleIdx="2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A3069D15-519C-446D-9856-6C2F561C8207}" type="pres">
      <dgm:prSet presAssocID="{DD010ED5-3D0A-4E4B-B4E1-C52552AB0E82}" presName="wedge4" presStyleLbl="node1" presStyleIdx="3" presStyleCnt="5"/>
      <dgm:spPr/>
      <dgm:t>
        <a:bodyPr/>
        <a:lstStyle/>
        <a:p>
          <a:endParaRPr lang="pt-PT"/>
        </a:p>
      </dgm:t>
    </dgm:pt>
    <dgm:pt modelId="{9ACBF8ED-173D-480C-AF28-015EEB3CC7D1}" type="pres">
      <dgm:prSet presAssocID="{DD010ED5-3D0A-4E4B-B4E1-C52552AB0E82}" presName="dummy4a" presStyleCnt="0"/>
      <dgm:spPr/>
    </dgm:pt>
    <dgm:pt modelId="{639F6DD5-8DB2-4973-856C-5273E420CCAB}" type="pres">
      <dgm:prSet presAssocID="{DD010ED5-3D0A-4E4B-B4E1-C52552AB0E82}" presName="dummy4b" presStyleCnt="0"/>
      <dgm:spPr/>
    </dgm:pt>
    <dgm:pt modelId="{2EE86714-088C-4C09-B119-B9D6FE707BB8}" type="pres">
      <dgm:prSet presAssocID="{DD010ED5-3D0A-4E4B-B4E1-C52552AB0E82}" presName="wedge4Tx" presStyleLbl="node1" presStyleIdx="3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C619EC95-5B0F-447E-80CD-715B08BF0577}" type="pres">
      <dgm:prSet presAssocID="{DD010ED5-3D0A-4E4B-B4E1-C52552AB0E82}" presName="wedge5" presStyleLbl="node1" presStyleIdx="4" presStyleCnt="5"/>
      <dgm:spPr/>
      <dgm:t>
        <a:bodyPr/>
        <a:lstStyle/>
        <a:p>
          <a:endParaRPr lang="pt-PT"/>
        </a:p>
      </dgm:t>
    </dgm:pt>
    <dgm:pt modelId="{1B9B54CF-3B40-4E85-97DC-05EBA181EEF3}" type="pres">
      <dgm:prSet presAssocID="{DD010ED5-3D0A-4E4B-B4E1-C52552AB0E82}" presName="dummy5a" presStyleCnt="0"/>
      <dgm:spPr/>
    </dgm:pt>
    <dgm:pt modelId="{047B1DA5-6B0F-49CF-9782-CFFABD5918F9}" type="pres">
      <dgm:prSet presAssocID="{DD010ED5-3D0A-4E4B-B4E1-C52552AB0E82}" presName="dummy5b" presStyleCnt="0"/>
      <dgm:spPr/>
    </dgm:pt>
    <dgm:pt modelId="{C7CFAED3-57E6-4C23-87B7-CB5B65DC4C76}" type="pres">
      <dgm:prSet presAssocID="{DD010ED5-3D0A-4E4B-B4E1-C52552AB0E82}" presName="wedge5Tx" presStyleLbl="node1" presStyleIdx="4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36855378-5076-4EAC-B3E8-6EE0D50D4537}" type="pres">
      <dgm:prSet presAssocID="{81D67786-6E92-4070-9D41-703DD864F134}" presName="arrowWedge1" presStyleLbl="fgSibTrans2D1" presStyleIdx="0" presStyleCnt="5"/>
      <dgm:spPr/>
    </dgm:pt>
    <dgm:pt modelId="{FA2BE23B-22DF-474F-8BF0-3F2BE56D96A7}" type="pres">
      <dgm:prSet presAssocID="{5E9A3F15-5032-4420-8849-76817AFB2ED8}" presName="arrowWedge2" presStyleLbl="fgSibTrans2D1" presStyleIdx="1" presStyleCnt="5"/>
      <dgm:spPr/>
    </dgm:pt>
    <dgm:pt modelId="{557E5198-212E-4217-9504-DD3DC7F71B24}" type="pres">
      <dgm:prSet presAssocID="{37BE2215-668F-44A9-B579-A457B3E5BA75}" presName="arrowWedge3" presStyleLbl="fgSibTrans2D1" presStyleIdx="2" presStyleCnt="5"/>
      <dgm:spPr/>
    </dgm:pt>
    <dgm:pt modelId="{76DEF31E-B991-49BA-B4AE-862C338FF468}" type="pres">
      <dgm:prSet presAssocID="{EB82934A-FEB7-4E36-9801-195543D6F396}" presName="arrowWedge4" presStyleLbl="fgSibTrans2D1" presStyleIdx="3" presStyleCnt="5"/>
      <dgm:spPr/>
    </dgm:pt>
    <dgm:pt modelId="{482CFB3F-A725-4164-92DF-FCC755CCF16A}" type="pres">
      <dgm:prSet presAssocID="{20F5D4D5-1CA8-4B2D-87AF-3FBC9A916D88}" presName="arrowWedge5" presStyleLbl="fgSibTrans2D1" presStyleIdx="4" presStyleCnt="5"/>
      <dgm:spPr/>
    </dgm:pt>
  </dgm:ptLst>
  <dgm:cxnLst>
    <dgm:cxn modelId="{4C9A78E9-DBE2-47E0-81F5-6CA0A9F11AB1}" type="presOf" srcId="{27381A1D-1D1D-4772-A41B-BB5E1A26593A}" destId="{DA8F3FD5-1E0B-4ACA-86B8-96F62B32704B}" srcOrd="1" destOrd="0" presId="urn:microsoft.com/office/officeart/2005/8/layout/cycle8"/>
    <dgm:cxn modelId="{C5EA88BF-15A8-46A4-804C-B2C32AB7BE59}" srcId="{DD010ED5-3D0A-4E4B-B4E1-C52552AB0E82}" destId="{0E1BF9DA-2D1D-4ED2-9335-9A0DAFF531AA}" srcOrd="2" destOrd="0" parTransId="{9E712645-A176-4BC5-9330-7683E6C495BA}" sibTransId="{37BE2215-668F-44A9-B579-A457B3E5BA75}"/>
    <dgm:cxn modelId="{698B3A45-F60A-47E4-B9D8-4090C0A1AF82}" type="presOf" srcId="{4499B35F-DEC3-4662-A478-7B1D459B417E}" destId="{A3069D15-519C-446D-9856-6C2F561C8207}" srcOrd="0" destOrd="0" presId="urn:microsoft.com/office/officeart/2005/8/layout/cycle8"/>
    <dgm:cxn modelId="{549D2A63-A77C-4C37-B5F1-0B8514FD56E7}" type="presOf" srcId="{D38ABC16-3747-441A-916E-05955AFAFCB0}" destId="{C619EC95-5B0F-447E-80CD-715B08BF0577}" srcOrd="0" destOrd="0" presId="urn:microsoft.com/office/officeart/2005/8/layout/cycle8"/>
    <dgm:cxn modelId="{ABC71CFF-C8F5-4AF7-9DD3-275AA6C50B15}" type="presOf" srcId="{92881904-89DC-4B2C-A0E9-F10A6C580717}" destId="{1DF77C76-711B-4CB1-9150-CAA1D644E82D}" srcOrd="0" destOrd="0" presId="urn:microsoft.com/office/officeart/2005/8/layout/cycle8"/>
    <dgm:cxn modelId="{175FBC43-D091-432D-BE23-A00FE864BD02}" type="presOf" srcId="{DD010ED5-3D0A-4E4B-B4E1-C52552AB0E82}" destId="{DF14213E-FFB8-4D93-9BD3-2821B110176A}" srcOrd="0" destOrd="0" presId="urn:microsoft.com/office/officeart/2005/8/layout/cycle8"/>
    <dgm:cxn modelId="{26261379-F2A8-49CC-BB86-39FD0F4A1567}" srcId="{DD010ED5-3D0A-4E4B-B4E1-C52552AB0E82}" destId="{92881904-89DC-4B2C-A0E9-F10A6C580717}" srcOrd="0" destOrd="0" parTransId="{3A02951F-9295-4D52-A592-6161B6C9B5D8}" sibTransId="{81D67786-6E92-4070-9D41-703DD864F134}"/>
    <dgm:cxn modelId="{91289342-4E77-4C1D-9094-F178C7A9F8EA}" srcId="{DD010ED5-3D0A-4E4B-B4E1-C52552AB0E82}" destId="{4499B35F-DEC3-4662-A478-7B1D459B417E}" srcOrd="3" destOrd="0" parTransId="{0828C695-F278-48F7-8423-8B3A9B9FD962}" sibTransId="{EB82934A-FEB7-4E36-9801-195543D6F396}"/>
    <dgm:cxn modelId="{2846FADF-7C9F-4604-A6E2-4B597CED5523}" type="presOf" srcId="{92881904-89DC-4B2C-A0E9-F10A6C580717}" destId="{94C65B42-8DEE-4A46-A816-A77707AEBD04}" srcOrd="1" destOrd="0" presId="urn:microsoft.com/office/officeart/2005/8/layout/cycle8"/>
    <dgm:cxn modelId="{A50C2279-7F36-47F9-A7D1-E32B0BC029F0}" type="presOf" srcId="{27381A1D-1D1D-4772-A41B-BB5E1A26593A}" destId="{5D9071DB-579A-4639-8BD8-87D9CCB39DFA}" srcOrd="0" destOrd="0" presId="urn:microsoft.com/office/officeart/2005/8/layout/cycle8"/>
    <dgm:cxn modelId="{37071C18-52C6-4AE7-A92C-F6066D327135}" type="presOf" srcId="{D38ABC16-3747-441A-916E-05955AFAFCB0}" destId="{C7CFAED3-57E6-4C23-87B7-CB5B65DC4C76}" srcOrd="1" destOrd="0" presId="urn:microsoft.com/office/officeart/2005/8/layout/cycle8"/>
    <dgm:cxn modelId="{0E5D0DE2-EB1C-4E97-A9C6-7CE10B2C1801}" type="presOf" srcId="{4499B35F-DEC3-4662-A478-7B1D459B417E}" destId="{2EE86714-088C-4C09-B119-B9D6FE707BB8}" srcOrd="1" destOrd="0" presId="urn:microsoft.com/office/officeart/2005/8/layout/cycle8"/>
    <dgm:cxn modelId="{91E8F266-8EC4-4C24-86E2-4FD6095AA82B}" type="presOf" srcId="{0E1BF9DA-2D1D-4ED2-9335-9A0DAFF531AA}" destId="{0ADC3CC8-6E1E-4BE6-9926-E32935CB142C}" srcOrd="0" destOrd="0" presId="urn:microsoft.com/office/officeart/2005/8/layout/cycle8"/>
    <dgm:cxn modelId="{D208E06F-5026-4243-9E3D-5C2AC548E46F}" type="presOf" srcId="{0E1BF9DA-2D1D-4ED2-9335-9A0DAFF531AA}" destId="{F7861C1F-BB91-4C6F-865E-DDBDD4447EA3}" srcOrd="1" destOrd="0" presId="urn:microsoft.com/office/officeart/2005/8/layout/cycle8"/>
    <dgm:cxn modelId="{96CD437A-E423-44FF-97D4-74868CABAFF8}" srcId="{DD010ED5-3D0A-4E4B-B4E1-C52552AB0E82}" destId="{D38ABC16-3747-441A-916E-05955AFAFCB0}" srcOrd="4" destOrd="0" parTransId="{F13F1C4A-D998-45EA-A362-1556FDCBA811}" sibTransId="{20F5D4D5-1CA8-4B2D-87AF-3FBC9A916D88}"/>
    <dgm:cxn modelId="{F3888A51-8C24-445F-9D9C-D17E1C3534CA}" srcId="{DD010ED5-3D0A-4E4B-B4E1-C52552AB0E82}" destId="{27381A1D-1D1D-4772-A41B-BB5E1A26593A}" srcOrd="1" destOrd="0" parTransId="{65B1F34E-96CC-4097-BBC7-E4A8A3D22B58}" sibTransId="{5E9A3F15-5032-4420-8849-76817AFB2ED8}"/>
    <dgm:cxn modelId="{0A3F2A47-DB65-40F3-A76D-47683F0CB8F4}" type="presParOf" srcId="{DF14213E-FFB8-4D93-9BD3-2821B110176A}" destId="{1DF77C76-711B-4CB1-9150-CAA1D644E82D}" srcOrd="0" destOrd="0" presId="urn:microsoft.com/office/officeart/2005/8/layout/cycle8"/>
    <dgm:cxn modelId="{8334B2AD-B903-4C3D-8082-03132A5E1407}" type="presParOf" srcId="{DF14213E-FFB8-4D93-9BD3-2821B110176A}" destId="{2438C86D-57D6-420F-BFEB-E72CFF3CF442}" srcOrd="1" destOrd="0" presId="urn:microsoft.com/office/officeart/2005/8/layout/cycle8"/>
    <dgm:cxn modelId="{26979969-011B-498C-87C5-75CC760490DE}" type="presParOf" srcId="{DF14213E-FFB8-4D93-9BD3-2821B110176A}" destId="{A7C7FCFB-8032-4B1B-9DAC-2BBCD47AE293}" srcOrd="2" destOrd="0" presId="urn:microsoft.com/office/officeart/2005/8/layout/cycle8"/>
    <dgm:cxn modelId="{AA7EF231-E4C6-4FBD-AD23-BC3CE9DAA1DF}" type="presParOf" srcId="{DF14213E-FFB8-4D93-9BD3-2821B110176A}" destId="{94C65B42-8DEE-4A46-A816-A77707AEBD04}" srcOrd="3" destOrd="0" presId="urn:microsoft.com/office/officeart/2005/8/layout/cycle8"/>
    <dgm:cxn modelId="{C660B887-D5A2-4F66-B294-89DFFF89DA64}" type="presParOf" srcId="{DF14213E-FFB8-4D93-9BD3-2821B110176A}" destId="{5D9071DB-579A-4639-8BD8-87D9CCB39DFA}" srcOrd="4" destOrd="0" presId="urn:microsoft.com/office/officeart/2005/8/layout/cycle8"/>
    <dgm:cxn modelId="{DFABAF09-BA73-498D-AB0B-4480C88EC466}" type="presParOf" srcId="{DF14213E-FFB8-4D93-9BD3-2821B110176A}" destId="{2F93A7E7-1A37-4E89-948E-B5284781B472}" srcOrd="5" destOrd="0" presId="urn:microsoft.com/office/officeart/2005/8/layout/cycle8"/>
    <dgm:cxn modelId="{065E5390-77EC-43CF-B328-99CDEBFC33BF}" type="presParOf" srcId="{DF14213E-FFB8-4D93-9BD3-2821B110176A}" destId="{DE0D2889-5846-4E80-AF27-CBC8DA8EF39E}" srcOrd="6" destOrd="0" presId="urn:microsoft.com/office/officeart/2005/8/layout/cycle8"/>
    <dgm:cxn modelId="{0B639286-8E9F-4C6F-9FAF-485055FD5166}" type="presParOf" srcId="{DF14213E-FFB8-4D93-9BD3-2821B110176A}" destId="{DA8F3FD5-1E0B-4ACA-86B8-96F62B32704B}" srcOrd="7" destOrd="0" presId="urn:microsoft.com/office/officeart/2005/8/layout/cycle8"/>
    <dgm:cxn modelId="{4CA0BC5F-C679-4405-BFAC-C2AFDE2805C1}" type="presParOf" srcId="{DF14213E-FFB8-4D93-9BD3-2821B110176A}" destId="{0ADC3CC8-6E1E-4BE6-9926-E32935CB142C}" srcOrd="8" destOrd="0" presId="urn:microsoft.com/office/officeart/2005/8/layout/cycle8"/>
    <dgm:cxn modelId="{397ADEBD-AC8F-4411-B66D-137FB079765E}" type="presParOf" srcId="{DF14213E-FFB8-4D93-9BD3-2821B110176A}" destId="{2EE760C7-38FD-434D-B62C-5DBE4AF40CE5}" srcOrd="9" destOrd="0" presId="urn:microsoft.com/office/officeart/2005/8/layout/cycle8"/>
    <dgm:cxn modelId="{C278866A-D9DF-457F-B01E-F49A990EACBD}" type="presParOf" srcId="{DF14213E-FFB8-4D93-9BD3-2821B110176A}" destId="{F3AF51F5-C41C-4B9A-B2AC-4AADB876CC37}" srcOrd="10" destOrd="0" presId="urn:microsoft.com/office/officeart/2005/8/layout/cycle8"/>
    <dgm:cxn modelId="{2DE1BB4C-70DF-4FED-99B9-FA486D018AFA}" type="presParOf" srcId="{DF14213E-FFB8-4D93-9BD3-2821B110176A}" destId="{F7861C1F-BB91-4C6F-865E-DDBDD4447EA3}" srcOrd="11" destOrd="0" presId="urn:microsoft.com/office/officeart/2005/8/layout/cycle8"/>
    <dgm:cxn modelId="{DED42E09-4FB4-4192-9E1E-179DB268D9E3}" type="presParOf" srcId="{DF14213E-FFB8-4D93-9BD3-2821B110176A}" destId="{A3069D15-519C-446D-9856-6C2F561C8207}" srcOrd="12" destOrd="0" presId="urn:microsoft.com/office/officeart/2005/8/layout/cycle8"/>
    <dgm:cxn modelId="{19A31A13-98A4-4515-8AA8-C1261E88F1DB}" type="presParOf" srcId="{DF14213E-FFB8-4D93-9BD3-2821B110176A}" destId="{9ACBF8ED-173D-480C-AF28-015EEB3CC7D1}" srcOrd="13" destOrd="0" presId="urn:microsoft.com/office/officeart/2005/8/layout/cycle8"/>
    <dgm:cxn modelId="{7F0A0A8F-71FD-4909-BC28-C4C7FA4D5549}" type="presParOf" srcId="{DF14213E-FFB8-4D93-9BD3-2821B110176A}" destId="{639F6DD5-8DB2-4973-856C-5273E420CCAB}" srcOrd="14" destOrd="0" presId="urn:microsoft.com/office/officeart/2005/8/layout/cycle8"/>
    <dgm:cxn modelId="{D3B959C4-6030-459B-8389-ED978631AC7A}" type="presParOf" srcId="{DF14213E-FFB8-4D93-9BD3-2821B110176A}" destId="{2EE86714-088C-4C09-B119-B9D6FE707BB8}" srcOrd="15" destOrd="0" presId="urn:microsoft.com/office/officeart/2005/8/layout/cycle8"/>
    <dgm:cxn modelId="{32D7CC48-90FD-4615-B9C1-D57FEAD5424A}" type="presParOf" srcId="{DF14213E-FFB8-4D93-9BD3-2821B110176A}" destId="{C619EC95-5B0F-447E-80CD-715B08BF0577}" srcOrd="16" destOrd="0" presId="urn:microsoft.com/office/officeart/2005/8/layout/cycle8"/>
    <dgm:cxn modelId="{6D7F8AF7-4C3E-4932-B9DA-4DD0E5670D5D}" type="presParOf" srcId="{DF14213E-FFB8-4D93-9BD3-2821B110176A}" destId="{1B9B54CF-3B40-4E85-97DC-05EBA181EEF3}" srcOrd="17" destOrd="0" presId="urn:microsoft.com/office/officeart/2005/8/layout/cycle8"/>
    <dgm:cxn modelId="{054E2B2E-0337-4529-AD50-AD4DB207ABE0}" type="presParOf" srcId="{DF14213E-FFB8-4D93-9BD3-2821B110176A}" destId="{047B1DA5-6B0F-49CF-9782-CFFABD5918F9}" srcOrd="18" destOrd="0" presId="urn:microsoft.com/office/officeart/2005/8/layout/cycle8"/>
    <dgm:cxn modelId="{F7377E7F-467E-4294-B509-C53DC20118F7}" type="presParOf" srcId="{DF14213E-FFB8-4D93-9BD3-2821B110176A}" destId="{C7CFAED3-57E6-4C23-87B7-CB5B65DC4C76}" srcOrd="19" destOrd="0" presId="urn:microsoft.com/office/officeart/2005/8/layout/cycle8"/>
    <dgm:cxn modelId="{24AF38C9-C81F-458A-8D83-E0EA3562FCDB}" type="presParOf" srcId="{DF14213E-FFB8-4D93-9BD3-2821B110176A}" destId="{36855378-5076-4EAC-B3E8-6EE0D50D4537}" srcOrd="20" destOrd="0" presId="urn:microsoft.com/office/officeart/2005/8/layout/cycle8"/>
    <dgm:cxn modelId="{3CDE732B-EBC7-48B6-9145-B5FAD8A854A0}" type="presParOf" srcId="{DF14213E-FFB8-4D93-9BD3-2821B110176A}" destId="{FA2BE23B-22DF-474F-8BF0-3F2BE56D96A7}" srcOrd="21" destOrd="0" presId="urn:microsoft.com/office/officeart/2005/8/layout/cycle8"/>
    <dgm:cxn modelId="{585C793E-CF0E-4311-8FA0-70F51814D10A}" type="presParOf" srcId="{DF14213E-FFB8-4D93-9BD3-2821B110176A}" destId="{557E5198-212E-4217-9504-DD3DC7F71B24}" srcOrd="22" destOrd="0" presId="urn:microsoft.com/office/officeart/2005/8/layout/cycle8"/>
    <dgm:cxn modelId="{7E7D4711-C23D-4372-959A-BDC5EEF70AFB}" type="presParOf" srcId="{DF14213E-FFB8-4D93-9BD3-2821B110176A}" destId="{76DEF31E-B991-49BA-B4AE-862C338FF468}" srcOrd="23" destOrd="0" presId="urn:microsoft.com/office/officeart/2005/8/layout/cycle8"/>
    <dgm:cxn modelId="{70A3AE2F-197A-416A-B1AA-7BA20F153664}" type="presParOf" srcId="{DF14213E-FFB8-4D93-9BD3-2821B110176A}" destId="{482CFB3F-A725-4164-92DF-FCC755CCF16A}" srcOrd="24" destOrd="0" presId="urn:microsoft.com/office/officeart/2005/8/layout/cycle8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DECE743A-D8CC-454B-92B0-A7AC7C7A54F1}" type="doc">
      <dgm:prSet loTypeId="urn:microsoft.com/office/officeart/2005/8/layout/process1" loCatId="process" qsTypeId="urn:microsoft.com/office/officeart/2005/8/quickstyle/3d4" qsCatId="3D" csTypeId="urn:microsoft.com/office/officeart/2005/8/colors/colorful1" csCatId="colorful" phldr="1"/>
      <dgm:spPr/>
    </dgm:pt>
    <dgm:pt modelId="{091CE4CB-C386-4DE5-9681-312F54E36296}">
      <dgm:prSet phldrT="[Text]"/>
      <dgm:spPr/>
      <dgm:t>
        <a:bodyPr/>
        <a:lstStyle/>
        <a:p>
          <a:r>
            <a:rPr lang="pt-PT" dirty="0" smtClean="0"/>
            <a:t>Pré-Iniciação</a:t>
          </a:r>
          <a:endParaRPr lang="pt-PT" dirty="0"/>
        </a:p>
      </dgm:t>
    </dgm:pt>
    <dgm:pt modelId="{786C3333-7DF3-4836-83A1-BC5D80C1D0A4}" type="parTrans" cxnId="{62F209DC-B0DD-40DB-997D-61FB31BD9A8E}">
      <dgm:prSet/>
      <dgm:spPr/>
      <dgm:t>
        <a:bodyPr/>
        <a:lstStyle/>
        <a:p>
          <a:endParaRPr lang="pt-PT"/>
        </a:p>
      </dgm:t>
    </dgm:pt>
    <dgm:pt modelId="{2E11CBBF-0635-4679-BFBC-B964CE5446A4}" type="sibTrans" cxnId="{62F209DC-B0DD-40DB-997D-61FB31BD9A8E}">
      <dgm:prSet/>
      <dgm:spPr/>
      <dgm:t>
        <a:bodyPr/>
        <a:lstStyle/>
        <a:p>
          <a:endParaRPr lang="pt-PT"/>
        </a:p>
      </dgm:t>
    </dgm:pt>
    <dgm:pt modelId="{76684982-9107-4460-808C-AD1ACC2ED47C}">
      <dgm:prSet phldrT="[Text]"/>
      <dgm:spPr/>
      <dgm:t>
        <a:bodyPr/>
        <a:lstStyle/>
        <a:p>
          <a:r>
            <a:rPr lang="pt-PT" dirty="0" smtClean="0"/>
            <a:t>Iniciação</a:t>
          </a:r>
          <a:endParaRPr lang="pt-PT" dirty="0"/>
        </a:p>
      </dgm:t>
    </dgm:pt>
    <dgm:pt modelId="{7D805A31-1689-4B98-BFD4-8A9FAC57D3DD}" type="parTrans" cxnId="{FDDEF62D-8C2A-435F-B366-B35DA38998A6}">
      <dgm:prSet/>
      <dgm:spPr/>
      <dgm:t>
        <a:bodyPr/>
        <a:lstStyle/>
        <a:p>
          <a:endParaRPr lang="pt-PT"/>
        </a:p>
      </dgm:t>
    </dgm:pt>
    <dgm:pt modelId="{86D60BDC-A4CC-4F77-87D5-11CDFF572F8E}" type="sibTrans" cxnId="{FDDEF62D-8C2A-435F-B366-B35DA38998A6}">
      <dgm:prSet/>
      <dgm:spPr/>
      <dgm:t>
        <a:bodyPr/>
        <a:lstStyle/>
        <a:p>
          <a:endParaRPr lang="pt-PT"/>
        </a:p>
      </dgm:t>
    </dgm:pt>
    <dgm:pt modelId="{77874AE0-7C86-43CF-B7BB-744936E1D7D5}">
      <dgm:prSet phldrT="[Text]"/>
      <dgm:spPr/>
      <dgm:t>
        <a:bodyPr/>
        <a:lstStyle/>
        <a:p>
          <a:r>
            <a:rPr lang="pt-PT" dirty="0" smtClean="0"/>
            <a:t>Competição</a:t>
          </a:r>
          <a:endParaRPr lang="pt-PT" dirty="0"/>
        </a:p>
      </dgm:t>
    </dgm:pt>
    <dgm:pt modelId="{46579CAB-22BC-495D-830B-5368331506B9}" type="parTrans" cxnId="{EFB0C3D4-E261-4389-83E7-1D4165A148BF}">
      <dgm:prSet/>
      <dgm:spPr/>
      <dgm:t>
        <a:bodyPr/>
        <a:lstStyle/>
        <a:p>
          <a:endParaRPr lang="pt-PT"/>
        </a:p>
      </dgm:t>
    </dgm:pt>
    <dgm:pt modelId="{BD37EFC3-E85A-47D7-9420-0BE131C62530}" type="sibTrans" cxnId="{EFB0C3D4-E261-4389-83E7-1D4165A148BF}">
      <dgm:prSet/>
      <dgm:spPr/>
      <dgm:t>
        <a:bodyPr/>
        <a:lstStyle/>
        <a:p>
          <a:endParaRPr lang="pt-PT"/>
        </a:p>
      </dgm:t>
    </dgm:pt>
    <dgm:pt modelId="{3F6498BF-73F1-427E-ACA3-707F2F80F926}" type="pres">
      <dgm:prSet presAssocID="{DECE743A-D8CC-454B-92B0-A7AC7C7A54F1}" presName="Name0" presStyleCnt="0">
        <dgm:presLayoutVars>
          <dgm:dir/>
          <dgm:resizeHandles val="exact"/>
        </dgm:presLayoutVars>
      </dgm:prSet>
      <dgm:spPr/>
    </dgm:pt>
    <dgm:pt modelId="{5C2F6922-1229-4316-9D02-EFD623D8A602}" type="pres">
      <dgm:prSet presAssocID="{091CE4CB-C386-4DE5-9681-312F54E36296}" presName="node" presStyleLbl="node1" presStyleIdx="0" presStyleCnt="3" custScaleX="30068">
        <dgm:presLayoutVars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49512CCA-65A3-4FEC-9CA5-CE540AF836EB}" type="pres">
      <dgm:prSet presAssocID="{2E11CBBF-0635-4679-BFBC-B964CE5446A4}" presName="sibTrans" presStyleLbl="sibTrans2D1" presStyleIdx="0" presStyleCnt="2" custScaleX="80204" custLinFactNeighborX="-21269"/>
      <dgm:spPr/>
      <dgm:t>
        <a:bodyPr/>
        <a:lstStyle/>
        <a:p>
          <a:endParaRPr lang="pt-PT"/>
        </a:p>
      </dgm:t>
    </dgm:pt>
    <dgm:pt modelId="{5FCC959C-642B-4FA3-9BF4-14F690CDC568}" type="pres">
      <dgm:prSet presAssocID="{2E11CBBF-0635-4679-BFBC-B964CE5446A4}" presName="connectorText" presStyleLbl="sibTrans2D1" presStyleIdx="0" presStyleCnt="2"/>
      <dgm:spPr/>
      <dgm:t>
        <a:bodyPr/>
        <a:lstStyle/>
        <a:p>
          <a:endParaRPr lang="pt-PT"/>
        </a:p>
      </dgm:t>
    </dgm:pt>
    <dgm:pt modelId="{A4CAFCAB-EE7E-4352-9092-7F53E23B251A}" type="pres">
      <dgm:prSet presAssocID="{76684982-9107-4460-808C-AD1ACC2ED47C}" presName="node" presStyleLbl="node1" presStyleIdx="1" presStyleCnt="3" custScaleX="50922" custLinFactNeighborX="-41733">
        <dgm:presLayoutVars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2BF7CAEC-017E-4431-9328-6E1A8221AF67}" type="pres">
      <dgm:prSet presAssocID="{86D60BDC-A4CC-4F77-87D5-11CDFF572F8E}" presName="sibTrans" presStyleLbl="sibTrans2D1" presStyleIdx="1" presStyleCnt="2"/>
      <dgm:spPr/>
      <dgm:t>
        <a:bodyPr/>
        <a:lstStyle/>
        <a:p>
          <a:endParaRPr lang="pt-PT"/>
        </a:p>
      </dgm:t>
    </dgm:pt>
    <dgm:pt modelId="{6639DD69-C169-412A-A83F-5594B003B8DA}" type="pres">
      <dgm:prSet presAssocID="{86D60BDC-A4CC-4F77-87D5-11CDFF572F8E}" presName="connectorText" presStyleLbl="sibTrans2D1" presStyleIdx="1" presStyleCnt="2"/>
      <dgm:spPr/>
      <dgm:t>
        <a:bodyPr/>
        <a:lstStyle/>
        <a:p>
          <a:endParaRPr lang="pt-PT"/>
        </a:p>
      </dgm:t>
    </dgm:pt>
    <dgm:pt modelId="{D29F7398-FEAA-4C16-A864-15C33A7B94BA}" type="pres">
      <dgm:prSet presAssocID="{77874AE0-7C86-43CF-B7BB-744936E1D7D5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pt-PT"/>
        </a:p>
      </dgm:t>
    </dgm:pt>
  </dgm:ptLst>
  <dgm:cxnLst>
    <dgm:cxn modelId="{FDDEF62D-8C2A-435F-B366-B35DA38998A6}" srcId="{DECE743A-D8CC-454B-92B0-A7AC7C7A54F1}" destId="{76684982-9107-4460-808C-AD1ACC2ED47C}" srcOrd="1" destOrd="0" parTransId="{7D805A31-1689-4B98-BFD4-8A9FAC57D3DD}" sibTransId="{86D60BDC-A4CC-4F77-87D5-11CDFF572F8E}"/>
    <dgm:cxn modelId="{AF4E0E14-844C-43FA-80D5-C2736C843168}" type="presOf" srcId="{86D60BDC-A4CC-4F77-87D5-11CDFF572F8E}" destId="{2BF7CAEC-017E-4431-9328-6E1A8221AF67}" srcOrd="0" destOrd="0" presId="urn:microsoft.com/office/officeart/2005/8/layout/process1"/>
    <dgm:cxn modelId="{81150B1F-C558-429C-9612-284F466A4ADE}" type="presOf" srcId="{091CE4CB-C386-4DE5-9681-312F54E36296}" destId="{5C2F6922-1229-4316-9D02-EFD623D8A602}" srcOrd="0" destOrd="0" presId="urn:microsoft.com/office/officeart/2005/8/layout/process1"/>
    <dgm:cxn modelId="{62F209DC-B0DD-40DB-997D-61FB31BD9A8E}" srcId="{DECE743A-D8CC-454B-92B0-A7AC7C7A54F1}" destId="{091CE4CB-C386-4DE5-9681-312F54E36296}" srcOrd="0" destOrd="0" parTransId="{786C3333-7DF3-4836-83A1-BC5D80C1D0A4}" sibTransId="{2E11CBBF-0635-4679-BFBC-B964CE5446A4}"/>
    <dgm:cxn modelId="{EFB0C3D4-E261-4389-83E7-1D4165A148BF}" srcId="{DECE743A-D8CC-454B-92B0-A7AC7C7A54F1}" destId="{77874AE0-7C86-43CF-B7BB-744936E1D7D5}" srcOrd="2" destOrd="0" parTransId="{46579CAB-22BC-495D-830B-5368331506B9}" sibTransId="{BD37EFC3-E85A-47D7-9420-0BE131C62530}"/>
    <dgm:cxn modelId="{AABA52C6-85AC-415B-99FD-F215231D4049}" type="presOf" srcId="{2E11CBBF-0635-4679-BFBC-B964CE5446A4}" destId="{5FCC959C-642B-4FA3-9BF4-14F690CDC568}" srcOrd="1" destOrd="0" presId="urn:microsoft.com/office/officeart/2005/8/layout/process1"/>
    <dgm:cxn modelId="{4FE3129A-D562-4789-870D-063AFEDED60E}" type="presOf" srcId="{77874AE0-7C86-43CF-B7BB-744936E1D7D5}" destId="{D29F7398-FEAA-4C16-A864-15C33A7B94BA}" srcOrd="0" destOrd="0" presId="urn:microsoft.com/office/officeart/2005/8/layout/process1"/>
    <dgm:cxn modelId="{FB86734E-3179-4664-81DA-1E9CFF15A1E3}" type="presOf" srcId="{76684982-9107-4460-808C-AD1ACC2ED47C}" destId="{A4CAFCAB-EE7E-4352-9092-7F53E23B251A}" srcOrd="0" destOrd="0" presId="urn:microsoft.com/office/officeart/2005/8/layout/process1"/>
    <dgm:cxn modelId="{195302CD-AB67-43E0-93D7-353A41F53C44}" type="presOf" srcId="{DECE743A-D8CC-454B-92B0-A7AC7C7A54F1}" destId="{3F6498BF-73F1-427E-ACA3-707F2F80F926}" srcOrd="0" destOrd="0" presId="urn:microsoft.com/office/officeart/2005/8/layout/process1"/>
    <dgm:cxn modelId="{9638F212-A639-4EBD-A7E6-C4B902F261C6}" type="presOf" srcId="{86D60BDC-A4CC-4F77-87D5-11CDFF572F8E}" destId="{6639DD69-C169-412A-A83F-5594B003B8DA}" srcOrd="1" destOrd="0" presId="urn:microsoft.com/office/officeart/2005/8/layout/process1"/>
    <dgm:cxn modelId="{BBB81020-905F-4B99-8160-145C55584E3B}" type="presOf" srcId="{2E11CBBF-0635-4679-BFBC-B964CE5446A4}" destId="{49512CCA-65A3-4FEC-9CA5-CE540AF836EB}" srcOrd="0" destOrd="0" presId="urn:microsoft.com/office/officeart/2005/8/layout/process1"/>
    <dgm:cxn modelId="{96BEE755-4947-40F3-80C6-944FA798CAEE}" type="presParOf" srcId="{3F6498BF-73F1-427E-ACA3-707F2F80F926}" destId="{5C2F6922-1229-4316-9D02-EFD623D8A602}" srcOrd="0" destOrd="0" presId="urn:microsoft.com/office/officeart/2005/8/layout/process1"/>
    <dgm:cxn modelId="{A33AFCC1-EDBF-457E-B9CB-96B305BC7B3C}" type="presParOf" srcId="{3F6498BF-73F1-427E-ACA3-707F2F80F926}" destId="{49512CCA-65A3-4FEC-9CA5-CE540AF836EB}" srcOrd="1" destOrd="0" presId="urn:microsoft.com/office/officeart/2005/8/layout/process1"/>
    <dgm:cxn modelId="{55ABBD2F-6E36-4338-96FE-566FEA9B348B}" type="presParOf" srcId="{49512CCA-65A3-4FEC-9CA5-CE540AF836EB}" destId="{5FCC959C-642B-4FA3-9BF4-14F690CDC568}" srcOrd="0" destOrd="0" presId="urn:microsoft.com/office/officeart/2005/8/layout/process1"/>
    <dgm:cxn modelId="{D51FB08E-178D-4E1B-AB89-7FB79195169F}" type="presParOf" srcId="{3F6498BF-73F1-427E-ACA3-707F2F80F926}" destId="{A4CAFCAB-EE7E-4352-9092-7F53E23B251A}" srcOrd="2" destOrd="0" presId="urn:microsoft.com/office/officeart/2005/8/layout/process1"/>
    <dgm:cxn modelId="{8D470484-B62E-4A7F-AE4C-8BB32A2FE748}" type="presParOf" srcId="{3F6498BF-73F1-427E-ACA3-707F2F80F926}" destId="{2BF7CAEC-017E-4431-9328-6E1A8221AF67}" srcOrd="3" destOrd="0" presId="urn:microsoft.com/office/officeart/2005/8/layout/process1"/>
    <dgm:cxn modelId="{F2734804-F69B-45FA-85E5-D46F71FDA9C1}" type="presParOf" srcId="{2BF7CAEC-017E-4431-9328-6E1A8221AF67}" destId="{6639DD69-C169-412A-A83F-5594B003B8DA}" srcOrd="0" destOrd="0" presId="urn:microsoft.com/office/officeart/2005/8/layout/process1"/>
    <dgm:cxn modelId="{DFAD4625-E490-4048-B8BF-83C3E098CDA9}" type="presParOf" srcId="{3F6498BF-73F1-427E-ACA3-707F2F80F926}" destId="{D29F7398-FEAA-4C16-A864-15C33A7B94BA}" srcOrd="4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16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AA90E49F-625E-4391-AF93-5BF68891BBD5}" type="doc">
      <dgm:prSet loTypeId="urn:microsoft.com/office/officeart/2005/8/layout/orgChart1" loCatId="hierarchy" qsTypeId="urn:microsoft.com/office/officeart/2005/8/quickstyle/3d4" qsCatId="3D" csTypeId="urn:microsoft.com/office/officeart/2005/8/colors/accent1_1" csCatId="accent1" phldr="1"/>
      <dgm:spPr/>
      <dgm:t>
        <a:bodyPr/>
        <a:lstStyle/>
        <a:p>
          <a:endParaRPr lang="pt-PT"/>
        </a:p>
      </dgm:t>
    </dgm:pt>
    <dgm:pt modelId="{67662907-14CE-431F-BBE4-2F9CDCE481EE}">
      <dgm:prSet phldrT="[Text]"/>
      <dgm:spPr/>
      <dgm:t>
        <a:bodyPr/>
        <a:lstStyle/>
        <a:p>
          <a:r>
            <a:rPr lang="pt-PT" smtClean="0"/>
            <a:t>Diretor Futebol </a:t>
          </a:r>
          <a:r>
            <a:rPr lang="pt-PT" dirty="0" smtClean="0"/>
            <a:t>Formação</a:t>
          </a:r>
          <a:endParaRPr lang="pt-PT" dirty="0"/>
        </a:p>
      </dgm:t>
    </dgm:pt>
    <dgm:pt modelId="{7194583E-743A-45F2-9714-41F494291068}" type="parTrans" cxnId="{FA7D0F6C-8B45-4FBF-871B-0CF193503A93}">
      <dgm:prSet/>
      <dgm:spPr/>
      <dgm:t>
        <a:bodyPr/>
        <a:lstStyle/>
        <a:p>
          <a:endParaRPr lang="pt-PT"/>
        </a:p>
      </dgm:t>
    </dgm:pt>
    <dgm:pt modelId="{14C905C9-40E0-44FF-A80A-0917BA8828EB}" type="sibTrans" cxnId="{FA7D0F6C-8B45-4FBF-871B-0CF193503A93}">
      <dgm:prSet/>
      <dgm:spPr/>
      <dgm:t>
        <a:bodyPr/>
        <a:lstStyle/>
        <a:p>
          <a:endParaRPr lang="pt-PT"/>
        </a:p>
      </dgm:t>
    </dgm:pt>
    <dgm:pt modelId="{9404EA29-62B6-46F1-AA03-30C0A767D4D0}">
      <dgm:prSet phldrT="[Text]"/>
      <dgm:spPr/>
      <dgm:t>
        <a:bodyPr/>
        <a:lstStyle/>
        <a:p>
          <a:r>
            <a:rPr lang="pt-PT" dirty="0" smtClean="0"/>
            <a:t>Departamento</a:t>
          </a:r>
        </a:p>
        <a:p>
          <a:r>
            <a:rPr lang="pt-PT" dirty="0" smtClean="0"/>
            <a:t>Clínico</a:t>
          </a:r>
          <a:endParaRPr lang="pt-PT" dirty="0"/>
        </a:p>
      </dgm:t>
    </dgm:pt>
    <dgm:pt modelId="{E9C824BB-7CF5-4542-A60B-E509A7321D02}" type="parTrans" cxnId="{501ACE2B-1CE0-4603-B66C-79B408473D64}">
      <dgm:prSet/>
      <dgm:spPr/>
      <dgm:t>
        <a:bodyPr/>
        <a:lstStyle/>
        <a:p>
          <a:endParaRPr lang="pt-PT"/>
        </a:p>
      </dgm:t>
    </dgm:pt>
    <dgm:pt modelId="{FDA085A7-5F00-4DC3-8330-746C75B1C995}" type="sibTrans" cxnId="{501ACE2B-1CE0-4603-B66C-79B408473D64}">
      <dgm:prSet/>
      <dgm:spPr/>
      <dgm:t>
        <a:bodyPr/>
        <a:lstStyle/>
        <a:p>
          <a:endParaRPr lang="pt-PT"/>
        </a:p>
      </dgm:t>
    </dgm:pt>
    <dgm:pt modelId="{AF501863-ADB2-46CA-84DD-1706C9E28FEC}">
      <dgm:prSet/>
      <dgm:spPr/>
      <dgm:t>
        <a:bodyPr/>
        <a:lstStyle/>
        <a:p>
          <a:r>
            <a:rPr lang="pt-PT" dirty="0" smtClean="0"/>
            <a:t>Departamento Comunicação e Marketing</a:t>
          </a:r>
          <a:endParaRPr lang="pt-PT" dirty="0"/>
        </a:p>
      </dgm:t>
    </dgm:pt>
    <dgm:pt modelId="{BDF56343-62EA-42AA-B81A-7D272DD2AC0F}" type="parTrans" cxnId="{7F868BB4-66FB-4584-8E77-AD7D90A19E4D}">
      <dgm:prSet/>
      <dgm:spPr/>
      <dgm:t>
        <a:bodyPr/>
        <a:lstStyle/>
        <a:p>
          <a:endParaRPr lang="pt-PT"/>
        </a:p>
      </dgm:t>
    </dgm:pt>
    <dgm:pt modelId="{3BEE4C86-1A0F-4366-A54D-4E1D132597D4}" type="sibTrans" cxnId="{7F868BB4-66FB-4584-8E77-AD7D90A19E4D}">
      <dgm:prSet/>
      <dgm:spPr/>
      <dgm:t>
        <a:bodyPr/>
        <a:lstStyle/>
        <a:p>
          <a:endParaRPr lang="pt-PT"/>
        </a:p>
      </dgm:t>
    </dgm:pt>
    <dgm:pt modelId="{039EFE75-E1B4-4D86-A86B-88A5467B3A2C}">
      <dgm:prSet/>
      <dgm:spPr/>
      <dgm:t>
        <a:bodyPr/>
        <a:lstStyle/>
        <a:p>
          <a:r>
            <a:rPr lang="pt-PT" dirty="0" smtClean="0"/>
            <a:t>Departamento Administrativo e Financeiro </a:t>
          </a:r>
        </a:p>
      </dgm:t>
    </dgm:pt>
    <dgm:pt modelId="{BF50E313-534E-4F19-8237-126ED02AD907}" type="sibTrans" cxnId="{0B06A37E-2732-4C5D-A436-B9A8C1FAD749}">
      <dgm:prSet/>
      <dgm:spPr/>
      <dgm:t>
        <a:bodyPr/>
        <a:lstStyle/>
        <a:p>
          <a:endParaRPr lang="pt-PT"/>
        </a:p>
      </dgm:t>
    </dgm:pt>
    <dgm:pt modelId="{2E186CC8-525D-4389-A125-F81FD88890D0}" type="parTrans" cxnId="{0B06A37E-2732-4C5D-A436-B9A8C1FAD749}">
      <dgm:prSet/>
      <dgm:spPr/>
      <dgm:t>
        <a:bodyPr/>
        <a:lstStyle/>
        <a:p>
          <a:endParaRPr lang="pt-PT"/>
        </a:p>
      </dgm:t>
    </dgm:pt>
    <dgm:pt modelId="{44B282AF-B180-4485-AC49-77286962E1D6}">
      <dgm:prSet/>
      <dgm:spPr/>
      <dgm:t>
        <a:bodyPr/>
        <a:lstStyle/>
        <a:p>
          <a:r>
            <a:rPr lang="pt-PT" dirty="0" smtClean="0"/>
            <a:t>Coordenadores</a:t>
          </a:r>
          <a:endParaRPr lang="pt-PT" dirty="0"/>
        </a:p>
      </dgm:t>
    </dgm:pt>
    <dgm:pt modelId="{EE21D98D-B07B-4F46-939B-C8B1F519628D}" type="parTrans" cxnId="{6F54F0EB-4DD7-4787-B55D-FB5C33B3635E}">
      <dgm:prSet/>
      <dgm:spPr/>
      <dgm:t>
        <a:bodyPr/>
        <a:lstStyle/>
        <a:p>
          <a:endParaRPr lang="pt-PT"/>
        </a:p>
      </dgm:t>
    </dgm:pt>
    <dgm:pt modelId="{708E7652-B506-4246-9230-A4B362A0AD28}" type="sibTrans" cxnId="{6F54F0EB-4DD7-4787-B55D-FB5C33B3635E}">
      <dgm:prSet/>
      <dgm:spPr/>
      <dgm:t>
        <a:bodyPr/>
        <a:lstStyle/>
        <a:p>
          <a:endParaRPr lang="pt-PT"/>
        </a:p>
      </dgm:t>
    </dgm:pt>
    <dgm:pt modelId="{B6085EA0-F04F-453D-877F-C81EAC71B368}">
      <dgm:prSet/>
      <dgm:spPr/>
      <dgm:t>
        <a:bodyPr/>
        <a:lstStyle/>
        <a:p>
          <a:r>
            <a:rPr lang="pt-PT" dirty="0" smtClean="0"/>
            <a:t>Médico</a:t>
          </a:r>
          <a:endParaRPr lang="pt-PT" dirty="0"/>
        </a:p>
      </dgm:t>
    </dgm:pt>
    <dgm:pt modelId="{0E1CC973-E168-4787-80C6-1F6703FBC056}" type="parTrans" cxnId="{646AA2EE-2C1A-42DB-84A8-A754199B0AC9}">
      <dgm:prSet/>
      <dgm:spPr/>
      <dgm:t>
        <a:bodyPr/>
        <a:lstStyle/>
        <a:p>
          <a:endParaRPr lang="pt-PT"/>
        </a:p>
      </dgm:t>
    </dgm:pt>
    <dgm:pt modelId="{FDF04525-19FB-4318-A36E-52E9340E090A}" type="sibTrans" cxnId="{646AA2EE-2C1A-42DB-84A8-A754199B0AC9}">
      <dgm:prSet/>
      <dgm:spPr/>
      <dgm:t>
        <a:bodyPr/>
        <a:lstStyle/>
        <a:p>
          <a:endParaRPr lang="pt-PT"/>
        </a:p>
      </dgm:t>
    </dgm:pt>
    <dgm:pt modelId="{D0DD9F01-17A6-4718-8D97-2559BB4B6079}">
      <dgm:prSet/>
      <dgm:spPr/>
      <dgm:t>
        <a:bodyPr/>
        <a:lstStyle/>
        <a:p>
          <a:r>
            <a:rPr lang="pt-PT" dirty="0" smtClean="0"/>
            <a:t>Treinadores</a:t>
          </a:r>
          <a:endParaRPr lang="pt-PT" dirty="0"/>
        </a:p>
      </dgm:t>
    </dgm:pt>
    <dgm:pt modelId="{BD82DB91-D2DB-421D-8FB5-14620B11805D}" type="parTrans" cxnId="{D3616800-9541-402D-80D2-B027B6F2FBCA}">
      <dgm:prSet/>
      <dgm:spPr/>
      <dgm:t>
        <a:bodyPr/>
        <a:lstStyle/>
        <a:p>
          <a:endParaRPr lang="pt-PT"/>
        </a:p>
      </dgm:t>
    </dgm:pt>
    <dgm:pt modelId="{2673369F-458C-4B26-9CC1-36091175C762}" type="sibTrans" cxnId="{D3616800-9541-402D-80D2-B027B6F2FBCA}">
      <dgm:prSet/>
      <dgm:spPr/>
      <dgm:t>
        <a:bodyPr/>
        <a:lstStyle/>
        <a:p>
          <a:endParaRPr lang="pt-PT"/>
        </a:p>
      </dgm:t>
    </dgm:pt>
    <dgm:pt modelId="{C75302F6-FE48-4624-AB7C-318446C402FA}">
      <dgm:prSet/>
      <dgm:spPr/>
      <dgm:t>
        <a:bodyPr/>
        <a:lstStyle/>
        <a:p>
          <a:r>
            <a:rPr lang="pt-PT" dirty="0" smtClean="0"/>
            <a:t>Treinadores Adjuntos</a:t>
          </a:r>
          <a:endParaRPr lang="pt-PT" dirty="0"/>
        </a:p>
      </dgm:t>
    </dgm:pt>
    <dgm:pt modelId="{33366CFB-36D9-4ACB-A030-D8B3B899E951}" type="parTrans" cxnId="{A2F3AF6A-E1A6-43AA-941F-6A875D5C495E}">
      <dgm:prSet/>
      <dgm:spPr/>
      <dgm:t>
        <a:bodyPr/>
        <a:lstStyle/>
        <a:p>
          <a:endParaRPr lang="pt-PT"/>
        </a:p>
      </dgm:t>
    </dgm:pt>
    <dgm:pt modelId="{C7308A25-04FE-4DEC-9B57-6559AB76FC4E}" type="sibTrans" cxnId="{A2F3AF6A-E1A6-43AA-941F-6A875D5C495E}">
      <dgm:prSet/>
      <dgm:spPr/>
      <dgm:t>
        <a:bodyPr/>
        <a:lstStyle/>
        <a:p>
          <a:endParaRPr lang="pt-PT"/>
        </a:p>
      </dgm:t>
    </dgm:pt>
    <dgm:pt modelId="{52B308DD-960F-463E-8C0D-AE01F7AAA533}">
      <dgm:prSet/>
      <dgm:spPr/>
      <dgm:t>
        <a:bodyPr/>
        <a:lstStyle/>
        <a:p>
          <a:r>
            <a:rPr lang="pt-PT" dirty="0" smtClean="0"/>
            <a:t>Área Apoio</a:t>
          </a:r>
          <a:endParaRPr lang="pt-PT" dirty="0"/>
        </a:p>
      </dgm:t>
    </dgm:pt>
    <dgm:pt modelId="{7C82B42F-5F01-4DC6-B585-B2376328A68E}" type="parTrans" cxnId="{1BD883C5-21AD-48A3-8E11-9EE1FC9A2DCD}">
      <dgm:prSet/>
      <dgm:spPr/>
      <dgm:t>
        <a:bodyPr/>
        <a:lstStyle/>
        <a:p>
          <a:endParaRPr lang="pt-PT"/>
        </a:p>
      </dgm:t>
    </dgm:pt>
    <dgm:pt modelId="{A39C8310-1C7E-4841-B711-FAE940078EBF}" type="sibTrans" cxnId="{1BD883C5-21AD-48A3-8E11-9EE1FC9A2DCD}">
      <dgm:prSet/>
      <dgm:spPr/>
      <dgm:t>
        <a:bodyPr/>
        <a:lstStyle/>
        <a:p>
          <a:endParaRPr lang="pt-PT"/>
        </a:p>
      </dgm:t>
    </dgm:pt>
    <dgm:pt modelId="{07C39623-5ED7-4BC1-83BF-D624BF96F4CA}">
      <dgm:prSet/>
      <dgm:spPr/>
      <dgm:t>
        <a:bodyPr/>
        <a:lstStyle/>
        <a:p>
          <a:r>
            <a:rPr lang="pt-PT" dirty="0" smtClean="0"/>
            <a:t>Fisioterapeuta</a:t>
          </a:r>
          <a:endParaRPr lang="pt-PT" dirty="0"/>
        </a:p>
      </dgm:t>
    </dgm:pt>
    <dgm:pt modelId="{01EE2BE3-C1DB-46EF-B4C7-35742E0BB02B}" type="parTrans" cxnId="{EE5380CC-E36C-46E0-8AD3-6C378E8178C0}">
      <dgm:prSet/>
      <dgm:spPr/>
      <dgm:t>
        <a:bodyPr/>
        <a:lstStyle/>
        <a:p>
          <a:endParaRPr lang="pt-PT"/>
        </a:p>
      </dgm:t>
    </dgm:pt>
    <dgm:pt modelId="{4114F35D-19A4-4AC1-91EA-381DD3E6E933}" type="sibTrans" cxnId="{EE5380CC-E36C-46E0-8AD3-6C378E8178C0}">
      <dgm:prSet/>
      <dgm:spPr/>
      <dgm:t>
        <a:bodyPr/>
        <a:lstStyle/>
        <a:p>
          <a:endParaRPr lang="pt-PT"/>
        </a:p>
      </dgm:t>
    </dgm:pt>
    <dgm:pt modelId="{F6052192-65F1-44EB-9B2A-90C461B33EAD}">
      <dgm:prSet/>
      <dgm:spPr/>
      <dgm:t>
        <a:bodyPr/>
        <a:lstStyle/>
        <a:p>
          <a:r>
            <a:rPr lang="pt-PT" dirty="0" smtClean="0"/>
            <a:t>Massagistas</a:t>
          </a:r>
          <a:endParaRPr lang="pt-PT" dirty="0"/>
        </a:p>
      </dgm:t>
    </dgm:pt>
    <dgm:pt modelId="{6E6A8D2B-6A23-4595-A3FB-D4730881BA4B}" type="parTrans" cxnId="{7DBD7CCC-C2DE-4827-AA67-2198F1E97B28}">
      <dgm:prSet/>
      <dgm:spPr/>
      <dgm:t>
        <a:bodyPr/>
        <a:lstStyle/>
        <a:p>
          <a:endParaRPr lang="pt-PT"/>
        </a:p>
      </dgm:t>
    </dgm:pt>
    <dgm:pt modelId="{18C4BBD0-3F40-4989-B56D-EF8B6099D437}" type="sibTrans" cxnId="{7DBD7CCC-C2DE-4827-AA67-2198F1E97B28}">
      <dgm:prSet/>
      <dgm:spPr/>
      <dgm:t>
        <a:bodyPr/>
        <a:lstStyle/>
        <a:p>
          <a:endParaRPr lang="pt-PT"/>
        </a:p>
      </dgm:t>
    </dgm:pt>
    <dgm:pt modelId="{3360201B-A59C-4302-B76D-4489B9E00F41}">
      <dgm:prSet/>
      <dgm:spPr/>
      <dgm:t>
        <a:bodyPr/>
        <a:lstStyle/>
        <a:p>
          <a:r>
            <a:rPr lang="pt-PT" dirty="0" smtClean="0"/>
            <a:t>Website e Redes Sociais</a:t>
          </a:r>
          <a:endParaRPr lang="pt-PT" dirty="0"/>
        </a:p>
      </dgm:t>
    </dgm:pt>
    <dgm:pt modelId="{BB7BC2D9-AEAF-40E3-A032-2DE52C462B10}" type="parTrans" cxnId="{3C179371-93EB-46B3-9B85-1F688BB7296F}">
      <dgm:prSet/>
      <dgm:spPr/>
      <dgm:t>
        <a:bodyPr/>
        <a:lstStyle/>
        <a:p>
          <a:endParaRPr lang="pt-PT"/>
        </a:p>
      </dgm:t>
    </dgm:pt>
    <dgm:pt modelId="{90BEF642-C9BF-4944-BE1E-D06823B19473}" type="sibTrans" cxnId="{3C179371-93EB-46B3-9B85-1F688BB7296F}">
      <dgm:prSet/>
      <dgm:spPr/>
      <dgm:t>
        <a:bodyPr/>
        <a:lstStyle/>
        <a:p>
          <a:endParaRPr lang="pt-PT"/>
        </a:p>
      </dgm:t>
    </dgm:pt>
    <dgm:pt modelId="{C3E416BD-5E30-4FF4-A6A4-6901EB696A29}">
      <dgm:prSet/>
      <dgm:spPr/>
      <dgm:t>
        <a:bodyPr/>
        <a:lstStyle/>
        <a:p>
          <a:r>
            <a:rPr lang="pt-PT" dirty="0" smtClean="0"/>
            <a:t>Eventos</a:t>
          </a:r>
          <a:endParaRPr lang="pt-PT" dirty="0"/>
        </a:p>
      </dgm:t>
    </dgm:pt>
    <dgm:pt modelId="{9D677A29-3C33-4751-9AEA-841D89931F13}" type="parTrans" cxnId="{7BD26DE3-9125-4DE2-8413-6BA9F4297989}">
      <dgm:prSet/>
      <dgm:spPr/>
      <dgm:t>
        <a:bodyPr/>
        <a:lstStyle/>
        <a:p>
          <a:endParaRPr lang="pt-PT"/>
        </a:p>
      </dgm:t>
    </dgm:pt>
    <dgm:pt modelId="{3CDE382D-EACA-48D8-80AB-0D7542DD9BA2}" type="sibTrans" cxnId="{7BD26DE3-9125-4DE2-8413-6BA9F4297989}">
      <dgm:prSet/>
      <dgm:spPr/>
      <dgm:t>
        <a:bodyPr/>
        <a:lstStyle/>
        <a:p>
          <a:endParaRPr lang="pt-PT"/>
        </a:p>
      </dgm:t>
    </dgm:pt>
    <dgm:pt modelId="{91C184E2-2927-414E-9DA8-9F703DEAAC03}">
      <dgm:prSet/>
      <dgm:spPr/>
      <dgm:t>
        <a:bodyPr/>
        <a:lstStyle/>
        <a:p>
          <a:r>
            <a:rPr lang="pt-PT" dirty="0" smtClean="0"/>
            <a:t>Comunicação Social</a:t>
          </a:r>
          <a:endParaRPr lang="pt-PT" dirty="0"/>
        </a:p>
      </dgm:t>
    </dgm:pt>
    <dgm:pt modelId="{689AD0F7-F068-4FBD-A375-F8F54C6C88EB}" type="parTrans" cxnId="{689CECE1-2F51-4BAD-8E77-E5FB6CF9F3BE}">
      <dgm:prSet/>
      <dgm:spPr/>
      <dgm:t>
        <a:bodyPr/>
        <a:lstStyle/>
        <a:p>
          <a:endParaRPr lang="pt-PT"/>
        </a:p>
      </dgm:t>
    </dgm:pt>
    <dgm:pt modelId="{F1FC539B-4758-432D-93FF-205B68634C49}" type="sibTrans" cxnId="{689CECE1-2F51-4BAD-8E77-E5FB6CF9F3BE}">
      <dgm:prSet/>
      <dgm:spPr/>
      <dgm:t>
        <a:bodyPr/>
        <a:lstStyle/>
        <a:p>
          <a:endParaRPr lang="pt-PT"/>
        </a:p>
      </dgm:t>
    </dgm:pt>
    <dgm:pt modelId="{DB95B451-C327-4167-896F-A6D3CA538C97}">
      <dgm:prSet phldrT="[Text]"/>
      <dgm:spPr/>
      <dgm:t>
        <a:bodyPr/>
        <a:lstStyle/>
        <a:p>
          <a:r>
            <a:rPr lang="pt-PT" dirty="0" smtClean="0"/>
            <a:t>Departamento Técnico</a:t>
          </a:r>
          <a:endParaRPr lang="pt-PT" dirty="0"/>
        </a:p>
      </dgm:t>
    </dgm:pt>
    <dgm:pt modelId="{193BDC37-9F70-4B68-99E6-737DD74F5808}" type="sibTrans" cxnId="{6E2801A0-8689-4373-8BC1-36805147557A}">
      <dgm:prSet/>
      <dgm:spPr/>
      <dgm:t>
        <a:bodyPr/>
        <a:lstStyle/>
        <a:p>
          <a:endParaRPr lang="pt-PT"/>
        </a:p>
      </dgm:t>
    </dgm:pt>
    <dgm:pt modelId="{A2794263-A003-4F74-A538-1EB6CEC3917A}" type="parTrans" cxnId="{6E2801A0-8689-4373-8BC1-36805147557A}">
      <dgm:prSet/>
      <dgm:spPr/>
      <dgm:t>
        <a:bodyPr/>
        <a:lstStyle/>
        <a:p>
          <a:endParaRPr lang="pt-PT"/>
        </a:p>
      </dgm:t>
    </dgm:pt>
    <dgm:pt modelId="{062264A9-B239-4BF5-A3D9-7009E947F4C6}">
      <dgm:prSet/>
      <dgm:spPr/>
      <dgm:t>
        <a:bodyPr/>
        <a:lstStyle/>
        <a:p>
          <a:r>
            <a:rPr lang="pt-PT" dirty="0" smtClean="0"/>
            <a:t>Delegados Equipas</a:t>
          </a:r>
          <a:endParaRPr lang="pt-PT" dirty="0"/>
        </a:p>
      </dgm:t>
    </dgm:pt>
    <dgm:pt modelId="{CB9615B3-0860-43AC-A91B-6D6EC1549BB6}" type="parTrans" cxnId="{07CD64AC-B091-4815-B011-4FEEB008352F}">
      <dgm:prSet/>
      <dgm:spPr/>
      <dgm:t>
        <a:bodyPr/>
        <a:lstStyle/>
        <a:p>
          <a:endParaRPr lang="pt-PT"/>
        </a:p>
      </dgm:t>
    </dgm:pt>
    <dgm:pt modelId="{8EF3D646-8F86-4A0A-80B2-BFC31C386A5F}" type="sibTrans" cxnId="{07CD64AC-B091-4815-B011-4FEEB008352F}">
      <dgm:prSet/>
      <dgm:spPr/>
      <dgm:t>
        <a:bodyPr/>
        <a:lstStyle/>
        <a:p>
          <a:endParaRPr lang="pt-PT"/>
        </a:p>
      </dgm:t>
    </dgm:pt>
    <dgm:pt modelId="{94DA30BD-673E-4ECE-98C6-191AEABE933E}" type="asst">
      <dgm:prSet/>
      <dgm:spPr/>
      <dgm:t>
        <a:bodyPr/>
        <a:lstStyle/>
        <a:p>
          <a:r>
            <a:rPr lang="pt-PT" dirty="0" smtClean="0"/>
            <a:t>Financeiro</a:t>
          </a:r>
          <a:endParaRPr lang="pt-PT" dirty="0"/>
        </a:p>
      </dgm:t>
    </dgm:pt>
    <dgm:pt modelId="{8ACE7F10-0B5F-47DE-A125-85483D79FCE5}" type="parTrans" cxnId="{280C6773-5CE9-44C6-991C-FED1AC4F29A3}">
      <dgm:prSet/>
      <dgm:spPr/>
      <dgm:t>
        <a:bodyPr/>
        <a:lstStyle/>
        <a:p>
          <a:endParaRPr lang="pt-PT"/>
        </a:p>
      </dgm:t>
    </dgm:pt>
    <dgm:pt modelId="{288456AA-BF9D-4419-8D14-1591C989F865}" type="sibTrans" cxnId="{280C6773-5CE9-44C6-991C-FED1AC4F29A3}">
      <dgm:prSet/>
      <dgm:spPr/>
      <dgm:t>
        <a:bodyPr/>
        <a:lstStyle/>
        <a:p>
          <a:endParaRPr lang="pt-PT"/>
        </a:p>
      </dgm:t>
    </dgm:pt>
    <dgm:pt modelId="{0BE4D401-D0B6-4ABE-9D65-DF22DF4D0544}" type="asst">
      <dgm:prSet/>
      <dgm:spPr/>
      <dgm:t>
        <a:bodyPr/>
        <a:lstStyle/>
        <a:p>
          <a:r>
            <a:rPr lang="pt-PT" dirty="0" smtClean="0"/>
            <a:t>Administrativo</a:t>
          </a:r>
          <a:endParaRPr lang="pt-PT" dirty="0"/>
        </a:p>
      </dgm:t>
    </dgm:pt>
    <dgm:pt modelId="{CFFFF6CC-DE60-4E7A-8C61-B7FB61D3D669}" type="parTrans" cxnId="{31B354BB-0C5D-4C5B-B31C-77E4F15D91C4}">
      <dgm:prSet/>
      <dgm:spPr/>
      <dgm:t>
        <a:bodyPr/>
        <a:lstStyle/>
        <a:p>
          <a:endParaRPr lang="pt-PT"/>
        </a:p>
      </dgm:t>
    </dgm:pt>
    <dgm:pt modelId="{F02A272B-7570-40A0-835D-4A729D59D01E}" type="sibTrans" cxnId="{31B354BB-0C5D-4C5B-B31C-77E4F15D91C4}">
      <dgm:prSet/>
      <dgm:spPr/>
      <dgm:t>
        <a:bodyPr/>
        <a:lstStyle/>
        <a:p>
          <a:endParaRPr lang="pt-PT"/>
        </a:p>
      </dgm:t>
    </dgm:pt>
    <dgm:pt modelId="{827AD276-8C8C-45FD-8051-140FE668F26F}" type="asst">
      <dgm:prSet/>
      <dgm:spPr/>
      <dgm:t>
        <a:bodyPr/>
        <a:lstStyle/>
        <a:p>
          <a:r>
            <a:rPr lang="pt-PT" dirty="0" smtClean="0"/>
            <a:t>Instalações e Logística</a:t>
          </a:r>
          <a:endParaRPr lang="pt-PT" dirty="0"/>
        </a:p>
      </dgm:t>
    </dgm:pt>
    <dgm:pt modelId="{69A0E81D-0B10-4845-B5B3-925625C133F0}" type="parTrans" cxnId="{74503FB0-3145-4F77-A9E7-5901DE83AF82}">
      <dgm:prSet/>
      <dgm:spPr/>
      <dgm:t>
        <a:bodyPr/>
        <a:lstStyle/>
        <a:p>
          <a:endParaRPr lang="pt-PT"/>
        </a:p>
      </dgm:t>
    </dgm:pt>
    <dgm:pt modelId="{E542FA8A-C84C-48D9-BE22-1892FE9DD94E}" type="sibTrans" cxnId="{74503FB0-3145-4F77-A9E7-5901DE83AF82}">
      <dgm:prSet/>
      <dgm:spPr/>
      <dgm:t>
        <a:bodyPr/>
        <a:lstStyle/>
        <a:p>
          <a:endParaRPr lang="pt-PT"/>
        </a:p>
      </dgm:t>
    </dgm:pt>
    <dgm:pt modelId="{7CC8B9CA-2DA3-40CE-8294-936597E29485}">
      <dgm:prSet/>
      <dgm:spPr/>
      <dgm:t>
        <a:bodyPr/>
        <a:lstStyle/>
        <a:p>
          <a:r>
            <a:rPr lang="pt-PT" dirty="0" smtClean="0"/>
            <a:t>Estagiários</a:t>
          </a:r>
          <a:endParaRPr lang="pt-PT" dirty="0"/>
        </a:p>
      </dgm:t>
    </dgm:pt>
    <dgm:pt modelId="{293E5A16-B952-4AA7-A276-78B6E2ABF9CB}" type="parTrans" cxnId="{6E6780FF-63A2-41DB-B8A2-2249AFC9F8D1}">
      <dgm:prSet/>
      <dgm:spPr/>
      <dgm:t>
        <a:bodyPr/>
        <a:lstStyle/>
        <a:p>
          <a:endParaRPr lang="pt-PT"/>
        </a:p>
      </dgm:t>
    </dgm:pt>
    <dgm:pt modelId="{ACA53ACC-768A-4C86-ABA4-C696C5EE7CFD}" type="sibTrans" cxnId="{6E6780FF-63A2-41DB-B8A2-2249AFC9F8D1}">
      <dgm:prSet/>
      <dgm:spPr/>
      <dgm:t>
        <a:bodyPr/>
        <a:lstStyle/>
        <a:p>
          <a:endParaRPr lang="pt-PT"/>
        </a:p>
      </dgm:t>
    </dgm:pt>
    <dgm:pt modelId="{97E9EA3A-94F1-4329-878D-55FF032040C2}">
      <dgm:prSet/>
      <dgm:spPr/>
      <dgm:t>
        <a:bodyPr/>
        <a:lstStyle/>
        <a:p>
          <a:r>
            <a:rPr lang="pt-PT" dirty="0" smtClean="0"/>
            <a:t>Prospeção</a:t>
          </a:r>
          <a:endParaRPr lang="pt-PT" dirty="0"/>
        </a:p>
      </dgm:t>
    </dgm:pt>
    <dgm:pt modelId="{154626B1-F85A-4996-8AFF-A3844DFEB6D7}" type="parTrans" cxnId="{9A330C3B-D1F2-42B3-9676-79FDE5F073A3}">
      <dgm:prSet/>
      <dgm:spPr/>
      <dgm:t>
        <a:bodyPr/>
        <a:lstStyle/>
        <a:p>
          <a:endParaRPr lang="pt-PT"/>
        </a:p>
      </dgm:t>
    </dgm:pt>
    <dgm:pt modelId="{1E92E02C-452C-4893-9A7C-BB0D68158024}" type="sibTrans" cxnId="{9A330C3B-D1F2-42B3-9676-79FDE5F073A3}">
      <dgm:prSet/>
      <dgm:spPr/>
      <dgm:t>
        <a:bodyPr/>
        <a:lstStyle/>
        <a:p>
          <a:endParaRPr lang="pt-PT"/>
        </a:p>
      </dgm:t>
    </dgm:pt>
    <dgm:pt modelId="{D79AA9DE-77FB-4BD0-991D-4527E42DD838}">
      <dgm:prSet/>
      <dgm:spPr/>
      <dgm:t>
        <a:bodyPr/>
        <a:lstStyle/>
        <a:p>
          <a:r>
            <a:rPr lang="pt-PT" dirty="0" smtClean="0"/>
            <a:t>Departamento Psicologia</a:t>
          </a:r>
          <a:endParaRPr lang="pt-PT" dirty="0"/>
        </a:p>
      </dgm:t>
    </dgm:pt>
    <dgm:pt modelId="{7F186D75-F6E5-4F83-B0B3-750964F95468}" type="parTrans" cxnId="{AA335D98-004A-4202-95F1-92427D47C206}">
      <dgm:prSet/>
      <dgm:spPr/>
      <dgm:t>
        <a:bodyPr/>
        <a:lstStyle/>
        <a:p>
          <a:endParaRPr lang="pt-PT"/>
        </a:p>
      </dgm:t>
    </dgm:pt>
    <dgm:pt modelId="{A9F5A655-4043-46EA-9EA2-58BCFCE0467F}" type="sibTrans" cxnId="{AA335D98-004A-4202-95F1-92427D47C206}">
      <dgm:prSet/>
      <dgm:spPr/>
      <dgm:t>
        <a:bodyPr/>
        <a:lstStyle/>
        <a:p>
          <a:endParaRPr lang="pt-PT"/>
        </a:p>
      </dgm:t>
    </dgm:pt>
    <dgm:pt modelId="{6256706C-0F55-448C-9070-8B391370D61B}">
      <dgm:prSet/>
      <dgm:spPr/>
      <dgm:t>
        <a:bodyPr/>
        <a:lstStyle/>
        <a:p>
          <a:r>
            <a:rPr lang="pt-PT" dirty="0" smtClean="0"/>
            <a:t>Social</a:t>
          </a:r>
          <a:endParaRPr lang="pt-PT" dirty="0"/>
        </a:p>
      </dgm:t>
    </dgm:pt>
    <dgm:pt modelId="{4B86CEBB-BAA0-4C94-963C-8DCB48F1A718}" type="parTrans" cxnId="{DEE0EEF8-C01D-457C-BC1A-CA52E61F4180}">
      <dgm:prSet/>
      <dgm:spPr/>
      <dgm:t>
        <a:bodyPr/>
        <a:lstStyle/>
        <a:p>
          <a:endParaRPr lang="pt-PT"/>
        </a:p>
      </dgm:t>
    </dgm:pt>
    <dgm:pt modelId="{662A94EA-E415-42D7-B47E-719F68C9365C}" type="sibTrans" cxnId="{DEE0EEF8-C01D-457C-BC1A-CA52E61F4180}">
      <dgm:prSet/>
      <dgm:spPr/>
      <dgm:t>
        <a:bodyPr/>
        <a:lstStyle/>
        <a:p>
          <a:endParaRPr lang="pt-PT"/>
        </a:p>
      </dgm:t>
    </dgm:pt>
    <dgm:pt modelId="{126A412A-8948-425D-B483-7EE16DBD409B}">
      <dgm:prSet/>
      <dgm:spPr/>
      <dgm:t>
        <a:bodyPr/>
        <a:lstStyle/>
        <a:p>
          <a:r>
            <a:rPr lang="pt-PT" dirty="0" smtClean="0"/>
            <a:t>Nutricionista</a:t>
          </a:r>
          <a:endParaRPr lang="pt-PT" dirty="0"/>
        </a:p>
      </dgm:t>
    </dgm:pt>
    <dgm:pt modelId="{D8BF8157-9A5D-42D5-9D78-33BE376BE95B}" type="parTrans" cxnId="{2F28CD98-9176-4455-8755-ABEEE4F4F9BB}">
      <dgm:prSet/>
      <dgm:spPr/>
      <dgm:t>
        <a:bodyPr/>
        <a:lstStyle/>
        <a:p>
          <a:endParaRPr lang="pt-PT"/>
        </a:p>
      </dgm:t>
    </dgm:pt>
    <dgm:pt modelId="{FBE7C1EF-0D8D-417E-87F1-75FDA624FF52}" type="sibTrans" cxnId="{2F28CD98-9176-4455-8755-ABEEE4F4F9BB}">
      <dgm:prSet/>
      <dgm:spPr/>
      <dgm:t>
        <a:bodyPr/>
        <a:lstStyle/>
        <a:p>
          <a:endParaRPr lang="pt-PT"/>
        </a:p>
      </dgm:t>
    </dgm:pt>
    <dgm:pt modelId="{4C5C8505-0814-40D2-B711-4900C421790B}">
      <dgm:prSet/>
      <dgm:spPr/>
      <dgm:t>
        <a:bodyPr/>
        <a:lstStyle/>
        <a:p>
          <a:r>
            <a:rPr lang="pt-PT" dirty="0" smtClean="0"/>
            <a:t>Canal Web TV </a:t>
          </a:r>
          <a:endParaRPr lang="pt-PT" dirty="0"/>
        </a:p>
      </dgm:t>
    </dgm:pt>
    <dgm:pt modelId="{531BA4E7-E94D-4330-B6D9-97BDDB75FF84}" type="parTrans" cxnId="{D8AF6597-8D6C-4882-978F-E9C3D89F5E09}">
      <dgm:prSet/>
      <dgm:spPr/>
      <dgm:t>
        <a:bodyPr/>
        <a:lstStyle/>
        <a:p>
          <a:endParaRPr lang="pt-PT"/>
        </a:p>
      </dgm:t>
    </dgm:pt>
    <dgm:pt modelId="{651D3E4B-B1BF-4AC3-AAF5-B91B471DF4F9}" type="sibTrans" cxnId="{D8AF6597-8D6C-4882-978F-E9C3D89F5E09}">
      <dgm:prSet/>
      <dgm:spPr/>
      <dgm:t>
        <a:bodyPr/>
        <a:lstStyle/>
        <a:p>
          <a:endParaRPr lang="pt-PT"/>
        </a:p>
      </dgm:t>
    </dgm:pt>
    <dgm:pt modelId="{511A723C-B32C-4DE3-82C3-61DECF61DB1E}">
      <dgm:prSet/>
      <dgm:spPr/>
      <dgm:t>
        <a:bodyPr/>
        <a:lstStyle/>
        <a:p>
          <a:r>
            <a:rPr lang="pt-PT" dirty="0" smtClean="0"/>
            <a:t>Preparadores Físicos</a:t>
          </a:r>
          <a:endParaRPr lang="pt-PT" dirty="0"/>
        </a:p>
      </dgm:t>
    </dgm:pt>
    <dgm:pt modelId="{8E9887A7-3ED2-4154-8EAF-5F91F8296976}" type="parTrans" cxnId="{E6ABECD2-F164-44AF-A7B9-2AFA5A4EBE28}">
      <dgm:prSet/>
      <dgm:spPr/>
      <dgm:t>
        <a:bodyPr/>
        <a:lstStyle/>
        <a:p>
          <a:endParaRPr lang="pt-PT"/>
        </a:p>
      </dgm:t>
    </dgm:pt>
    <dgm:pt modelId="{C42191B1-2024-4329-87C6-BCD8BE9ED25C}" type="sibTrans" cxnId="{E6ABECD2-F164-44AF-A7B9-2AFA5A4EBE28}">
      <dgm:prSet/>
      <dgm:spPr/>
      <dgm:t>
        <a:bodyPr/>
        <a:lstStyle/>
        <a:p>
          <a:endParaRPr lang="pt-PT"/>
        </a:p>
      </dgm:t>
    </dgm:pt>
    <dgm:pt modelId="{E3FFDA9B-BC31-459D-AAAA-EC755D39D147}">
      <dgm:prSet/>
      <dgm:spPr/>
      <dgm:t>
        <a:bodyPr/>
        <a:lstStyle/>
        <a:p>
          <a:r>
            <a:rPr lang="pt-PT" dirty="0" smtClean="0"/>
            <a:t>Treinadores de</a:t>
          </a:r>
        </a:p>
        <a:p>
          <a:r>
            <a:rPr lang="pt-PT" dirty="0" smtClean="0"/>
            <a:t>Guarda Redes</a:t>
          </a:r>
          <a:endParaRPr lang="pt-PT" dirty="0"/>
        </a:p>
      </dgm:t>
    </dgm:pt>
    <dgm:pt modelId="{0DDDC90C-AB57-48AF-8FD2-359748A4506B}" type="parTrans" cxnId="{E64D9061-E322-449B-B99D-1EEABC8F7923}">
      <dgm:prSet/>
      <dgm:spPr/>
      <dgm:t>
        <a:bodyPr/>
        <a:lstStyle/>
        <a:p>
          <a:endParaRPr lang="pt-PT"/>
        </a:p>
      </dgm:t>
    </dgm:pt>
    <dgm:pt modelId="{8D1D7ABB-17BE-4191-9ED9-AC44948F56A8}" type="sibTrans" cxnId="{E64D9061-E322-449B-B99D-1EEABC8F7923}">
      <dgm:prSet/>
      <dgm:spPr/>
      <dgm:t>
        <a:bodyPr/>
        <a:lstStyle/>
        <a:p>
          <a:endParaRPr lang="pt-PT"/>
        </a:p>
      </dgm:t>
    </dgm:pt>
    <dgm:pt modelId="{E296D38A-0A56-498E-B913-DA9F18E204FF}" type="pres">
      <dgm:prSet presAssocID="{AA90E49F-625E-4391-AF93-5BF68891BBD5}" presName="hierChild1" presStyleCnt="0">
        <dgm:presLayoutVars>
          <dgm:orgChart val="1"/>
          <dgm:chPref val="1"/>
          <dgm:dir val="rev"/>
          <dgm:animOne val="branch"/>
          <dgm:animLvl val="lvl"/>
          <dgm:resizeHandles/>
        </dgm:presLayoutVars>
      </dgm:prSet>
      <dgm:spPr/>
      <dgm:t>
        <a:bodyPr/>
        <a:lstStyle/>
        <a:p>
          <a:endParaRPr lang="pt-PT"/>
        </a:p>
      </dgm:t>
    </dgm:pt>
    <dgm:pt modelId="{197CCCC0-A3D6-4260-8193-2C4DC5E6F028}" type="pres">
      <dgm:prSet presAssocID="{67662907-14CE-431F-BBE4-2F9CDCE481EE}" presName="hierRoot1" presStyleCnt="0">
        <dgm:presLayoutVars>
          <dgm:hierBranch val="init"/>
        </dgm:presLayoutVars>
      </dgm:prSet>
      <dgm:spPr/>
      <dgm:t>
        <a:bodyPr/>
        <a:lstStyle/>
        <a:p>
          <a:endParaRPr lang="pt-PT"/>
        </a:p>
      </dgm:t>
    </dgm:pt>
    <dgm:pt modelId="{23619176-4C39-4C1F-96AA-049FE6BC61C7}" type="pres">
      <dgm:prSet presAssocID="{67662907-14CE-431F-BBE4-2F9CDCE481EE}" presName="rootComposite1" presStyleCnt="0"/>
      <dgm:spPr/>
      <dgm:t>
        <a:bodyPr/>
        <a:lstStyle/>
        <a:p>
          <a:endParaRPr lang="pt-PT"/>
        </a:p>
      </dgm:t>
    </dgm:pt>
    <dgm:pt modelId="{2F4D4B04-C13D-4257-B134-2DA1F2579A48}" type="pres">
      <dgm:prSet presAssocID="{67662907-14CE-431F-BBE4-2F9CDCE481EE}" presName="rootText1" presStyleLbl="node0" presStyleIdx="0" presStyleCnt="1" custLinFactNeighborX="-9342" custLinFactNeighborY="-5040">
        <dgm:presLayoutVars>
          <dgm:chPref val="3"/>
        </dgm:presLayoutVars>
      </dgm:prSet>
      <dgm:spPr/>
      <dgm:t>
        <a:bodyPr/>
        <a:lstStyle/>
        <a:p>
          <a:endParaRPr lang="pt-PT"/>
        </a:p>
      </dgm:t>
    </dgm:pt>
    <dgm:pt modelId="{D3EE320D-CD49-48A1-8472-246908A8F87B}" type="pres">
      <dgm:prSet presAssocID="{67662907-14CE-431F-BBE4-2F9CDCE481EE}" presName="rootConnector1" presStyleLbl="node1" presStyleIdx="0" presStyleCnt="0"/>
      <dgm:spPr/>
      <dgm:t>
        <a:bodyPr/>
        <a:lstStyle/>
        <a:p>
          <a:endParaRPr lang="pt-PT"/>
        </a:p>
      </dgm:t>
    </dgm:pt>
    <dgm:pt modelId="{EC3A7111-4D41-42F9-B0C4-7BB741D0BA0A}" type="pres">
      <dgm:prSet presAssocID="{67662907-14CE-431F-BBE4-2F9CDCE481EE}" presName="hierChild2" presStyleCnt="0"/>
      <dgm:spPr/>
      <dgm:t>
        <a:bodyPr/>
        <a:lstStyle/>
        <a:p>
          <a:endParaRPr lang="pt-PT"/>
        </a:p>
      </dgm:t>
    </dgm:pt>
    <dgm:pt modelId="{2F383099-5EB6-4146-A1AB-D8D9719E8ECC}" type="pres">
      <dgm:prSet presAssocID="{E9C824BB-7CF5-4542-A60B-E509A7321D02}" presName="Name37" presStyleLbl="parChTrans1D2" presStyleIdx="0" presStyleCnt="6"/>
      <dgm:spPr/>
      <dgm:t>
        <a:bodyPr/>
        <a:lstStyle/>
        <a:p>
          <a:endParaRPr lang="pt-PT"/>
        </a:p>
      </dgm:t>
    </dgm:pt>
    <dgm:pt modelId="{99365B7D-E704-4FCC-AD99-B45C7DA31376}" type="pres">
      <dgm:prSet presAssocID="{9404EA29-62B6-46F1-AA03-30C0A767D4D0}" presName="hierRoot2" presStyleCnt="0">
        <dgm:presLayoutVars>
          <dgm:hierBranch val="init"/>
        </dgm:presLayoutVars>
      </dgm:prSet>
      <dgm:spPr/>
      <dgm:t>
        <a:bodyPr/>
        <a:lstStyle/>
        <a:p>
          <a:endParaRPr lang="pt-PT"/>
        </a:p>
      </dgm:t>
    </dgm:pt>
    <dgm:pt modelId="{2EF65E2D-AA03-4FFD-A96F-A738A7EC05C6}" type="pres">
      <dgm:prSet presAssocID="{9404EA29-62B6-46F1-AA03-30C0A767D4D0}" presName="rootComposite" presStyleCnt="0"/>
      <dgm:spPr/>
      <dgm:t>
        <a:bodyPr/>
        <a:lstStyle/>
        <a:p>
          <a:endParaRPr lang="pt-PT"/>
        </a:p>
      </dgm:t>
    </dgm:pt>
    <dgm:pt modelId="{365470D5-B878-4A2B-BC7B-DCBF75B111A5}" type="pres">
      <dgm:prSet presAssocID="{9404EA29-62B6-46F1-AA03-30C0A767D4D0}" presName="rootText" presStyleLbl="node2" presStyleIdx="0" presStyleCnt="6" custScaleX="116532">
        <dgm:presLayoutVars>
          <dgm:chPref val="3"/>
        </dgm:presLayoutVars>
      </dgm:prSet>
      <dgm:spPr/>
      <dgm:t>
        <a:bodyPr/>
        <a:lstStyle/>
        <a:p>
          <a:endParaRPr lang="pt-PT"/>
        </a:p>
      </dgm:t>
    </dgm:pt>
    <dgm:pt modelId="{7FE27D97-F3ED-497B-B8A6-787412038F12}" type="pres">
      <dgm:prSet presAssocID="{9404EA29-62B6-46F1-AA03-30C0A767D4D0}" presName="rootConnector" presStyleLbl="node2" presStyleIdx="0" presStyleCnt="6"/>
      <dgm:spPr/>
      <dgm:t>
        <a:bodyPr/>
        <a:lstStyle/>
        <a:p>
          <a:endParaRPr lang="pt-PT"/>
        </a:p>
      </dgm:t>
    </dgm:pt>
    <dgm:pt modelId="{2C44CC04-17FB-4D5D-80AA-BB2B6C300963}" type="pres">
      <dgm:prSet presAssocID="{9404EA29-62B6-46F1-AA03-30C0A767D4D0}" presName="hierChild4" presStyleCnt="0"/>
      <dgm:spPr/>
      <dgm:t>
        <a:bodyPr/>
        <a:lstStyle/>
        <a:p>
          <a:endParaRPr lang="pt-PT"/>
        </a:p>
      </dgm:t>
    </dgm:pt>
    <dgm:pt modelId="{EB7A685D-C66A-47BA-92BC-204F5A1DE46C}" type="pres">
      <dgm:prSet presAssocID="{0E1CC973-E168-4787-80C6-1F6703FBC056}" presName="Name37" presStyleLbl="parChTrans1D3" presStyleIdx="0" presStyleCnt="20"/>
      <dgm:spPr/>
      <dgm:t>
        <a:bodyPr/>
        <a:lstStyle/>
        <a:p>
          <a:endParaRPr lang="pt-PT"/>
        </a:p>
      </dgm:t>
    </dgm:pt>
    <dgm:pt modelId="{8E2BAFC1-336D-4275-B362-284521CEE399}" type="pres">
      <dgm:prSet presAssocID="{B6085EA0-F04F-453D-877F-C81EAC71B368}" presName="hierRoot2" presStyleCnt="0">
        <dgm:presLayoutVars>
          <dgm:hierBranch val="init"/>
        </dgm:presLayoutVars>
      </dgm:prSet>
      <dgm:spPr/>
      <dgm:t>
        <a:bodyPr/>
        <a:lstStyle/>
        <a:p>
          <a:endParaRPr lang="pt-PT"/>
        </a:p>
      </dgm:t>
    </dgm:pt>
    <dgm:pt modelId="{D666BEC7-3D43-4320-8E09-5CC47A0B0DE0}" type="pres">
      <dgm:prSet presAssocID="{B6085EA0-F04F-453D-877F-C81EAC71B368}" presName="rootComposite" presStyleCnt="0"/>
      <dgm:spPr/>
      <dgm:t>
        <a:bodyPr/>
        <a:lstStyle/>
        <a:p>
          <a:endParaRPr lang="pt-PT"/>
        </a:p>
      </dgm:t>
    </dgm:pt>
    <dgm:pt modelId="{E38D1955-21B0-408E-886B-B75EDDBACCAF}" type="pres">
      <dgm:prSet presAssocID="{B6085EA0-F04F-453D-877F-C81EAC71B368}" presName="rootText" presStyleLbl="node3" presStyleIdx="0" presStyleCnt="17">
        <dgm:presLayoutVars>
          <dgm:chPref val="3"/>
        </dgm:presLayoutVars>
      </dgm:prSet>
      <dgm:spPr/>
      <dgm:t>
        <a:bodyPr/>
        <a:lstStyle/>
        <a:p>
          <a:endParaRPr lang="pt-PT"/>
        </a:p>
      </dgm:t>
    </dgm:pt>
    <dgm:pt modelId="{9A1CBCFB-5224-4B97-8C8A-022204328C4D}" type="pres">
      <dgm:prSet presAssocID="{B6085EA0-F04F-453D-877F-C81EAC71B368}" presName="rootConnector" presStyleLbl="node3" presStyleIdx="0" presStyleCnt="17"/>
      <dgm:spPr/>
      <dgm:t>
        <a:bodyPr/>
        <a:lstStyle/>
        <a:p>
          <a:endParaRPr lang="pt-PT"/>
        </a:p>
      </dgm:t>
    </dgm:pt>
    <dgm:pt modelId="{B0CC1DAC-EA44-4823-AF1A-464B7755F099}" type="pres">
      <dgm:prSet presAssocID="{B6085EA0-F04F-453D-877F-C81EAC71B368}" presName="hierChild4" presStyleCnt="0"/>
      <dgm:spPr/>
      <dgm:t>
        <a:bodyPr/>
        <a:lstStyle/>
        <a:p>
          <a:endParaRPr lang="pt-PT"/>
        </a:p>
      </dgm:t>
    </dgm:pt>
    <dgm:pt modelId="{C1945C38-68DA-4B11-9A2E-99743C8E5CD5}" type="pres">
      <dgm:prSet presAssocID="{B6085EA0-F04F-453D-877F-C81EAC71B368}" presName="hierChild5" presStyleCnt="0"/>
      <dgm:spPr/>
      <dgm:t>
        <a:bodyPr/>
        <a:lstStyle/>
        <a:p>
          <a:endParaRPr lang="pt-PT"/>
        </a:p>
      </dgm:t>
    </dgm:pt>
    <dgm:pt modelId="{25D63274-579C-4DBE-B815-AE0DBAB5BAD0}" type="pres">
      <dgm:prSet presAssocID="{01EE2BE3-C1DB-46EF-B4C7-35742E0BB02B}" presName="Name37" presStyleLbl="parChTrans1D3" presStyleIdx="1" presStyleCnt="20"/>
      <dgm:spPr/>
      <dgm:t>
        <a:bodyPr/>
        <a:lstStyle/>
        <a:p>
          <a:endParaRPr lang="pt-PT"/>
        </a:p>
      </dgm:t>
    </dgm:pt>
    <dgm:pt modelId="{A554E941-3CC8-4C95-80DC-8E0DBBC4FA22}" type="pres">
      <dgm:prSet presAssocID="{07C39623-5ED7-4BC1-83BF-D624BF96F4CA}" presName="hierRoot2" presStyleCnt="0">
        <dgm:presLayoutVars>
          <dgm:hierBranch val="init"/>
        </dgm:presLayoutVars>
      </dgm:prSet>
      <dgm:spPr/>
      <dgm:t>
        <a:bodyPr/>
        <a:lstStyle/>
        <a:p>
          <a:endParaRPr lang="pt-PT"/>
        </a:p>
      </dgm:t>
    </dgm:pt>
    <dgm:pt modelId="{98A16CB2-E9FE-48C3-B129-45FA2A1A919F}" type="pres">
      <dgm:prSet presAssocID="{07C39623-5ED7-4BC1-83BF-D624BF96F4CA}" presName="rootComposite" presStyleCnt="0"/>
      <dgm:spPr/>
      <dgm:t>
        <a:bodyPr/>
        <a:lstStyle/>
        <a:p>
          <a:endParaRPr lang="pt-PT"/>
        </a:p>
      </dgm:t>
    </dgm:pt>
    <dgm:pt modelId="{DBA27003-B214-4638-8F61-88D655D280C8}" type="pres">
      <dgm:prSet presAssocID="{07C39623-5ED7-4BC1-83BF-D624BF96F4CA}" presName="rootText" presStyleLbl="node3" presStyleIdx="1" presStyleCnt="17">
        <dgm:presLayoutVars>
          <dgm:chPref val="3"/>
        </dgm:presLayoutVars>
      </dgm:prSet>
      <dgm:spPr/>
      <dgm:t>
        <a:bodyPr/>
        <a:lstStyle/>
        <a:p>
          <a:endParaRPr lang="pt-PT"/>
        </a:p>
      </dgm:t>
    </dgm:pt>
    <dgm:pt modelId="{6922669C-FE6F-4986-99D0-C54BCA38C829}" type="pres">
      <dgm:prSet presAssocID="{07C39623-5ED7-4BC1-83BF-D624BF96F4CA}" presName="rootConnector" presStyleLbl="node3" presStyleIdx="1" presStyleCnt="17"/>
      <dgm:spPr/>
      <dgm:t>
        <a:bodyPr/>
        <a:lstStyle/>
        <a:p>
          <a:endParaRPr lang="pt-PT"/>
        </a:p>
      </dgm:t>
    </dgm:pt>
    <dgm:pt modelId="{FBEBA02D-CB5E-448A-A76B-54C833FDA308}" type="pres">
      <dgm:prSet presAssocID="{07C39623-5ED7-4BC1-83BF-D624BF96F4CA}" presName="hierChild4" presStyleCnt="0"/>
      <dgm:spPr/>
      <dgm:t>
        <a:bodyPr/>
        <a:lstStyle/>
        <a:p>
          <a:endParaRPr lang="pt-PT"/>
        </a:p>
      </dgm:t>
    </dgm:pt>
    <dgm:pt modelId="{90C377AF-2BDD-44FB-861C-76E0844BC05F}" type="pres">
      <dgm:prSet presAssocID="{07C39623-5ED7-4BC1-83BF-D624BF96F4CA}" presName="hierChild5" presStyleCnt="0"/>
      <dgm:spPr/>
      <dgm:t>
        <a:bodyPr/>
        <a:lstStyle/>
        <a:p>
          <a:endParaRPr lang="pt-PT"/>
        </a:p>
      </dgm:t>
    </dgm:pt>
    <dgm:pt modelId="{FB4F6387-3510-4680-BBE7-6BD91FC1ACB2}" type="pres">
      <dgm:prSet presAssocID="{6E6A8D2B-6A23-4595-A3FB-D4730881BA4B}" presName="Name37" presStyleLbl="parChTrans1D3" presStyleIdx="2" presStyleCnt="20"/>
      <dgm:spPr/>
      <dgm:t>
        <a:bodyPr/>
        <a:lstStyle/>
        <a:p>
          <a:endParaRPr lang="pt-PT"/>
        </a:p>
      </dgm:t>
    </dgm:pt>
    <dgm:pt modelId="{41686D2D-0005-44C7-9B8D-59BDFAA0069B}" type="pres">
      <dgm:prSet presAssocID="{F6052192-65F1-44EB-9B2A-90C461B33EAD}" presName="hierRoot2" presStyleCnt="0">
        <dgm:presLayoutVars>
          <dgm:hierBranch val="init"/>
        </dgm:presLayoutVars>
      </dgm:prSet>
      <dgm:spPr/>
      <dgm:t>
        <a:bodyPr/>
        <a:lstStyle/>
        <a:p>
          <a:endParaRPr lang="pt-PT"/>
        </a:p>
      </dgm:t>
    </dgm:pt>
    <dgm:pt modelId="{69732C1D-6E23-402F-A7B2-24B5A7D4511C}" type="pres">
      <dgm:prSet presAssocID="{F6052192-65F1-44EB-9B2A-90C461B33EAD}" presName="rootComposite" presStyleCnt="0"/>
      <dgm:spPr/>
      <dgm:t>
        <a:bodyPr/>
        <a:lstStyle/>
        <a:p>
          <a:endParaRPr lang="pt-PT"/>
        </a:p>
      </dgm:t>
    </dgm:pt>
    <dgm:pt modelId="{C3993122-DD86-43A5-8731-BF4A2468D0E2}" type="pres">
      <dgm:prSet presAssocID="{F6052192-65F1-44EB-9B2A-90C461B33EAD}" presName="rootText" presStyleLbl="node3" presStyleIdx="2" presStyleCnt="17">
        <dgm:presLayoutVars>
          <dgm:chPref val="3"/>
        </dgm:presLayoutVars>
      </dgm:prSet>
      <dgm:spPr/>
      <dgm:t>
        <a:bodyPr/>
        <a:lstStyle/>
        <a:p>
          <a:endParaRPr lang="pt-PT"/>
        </a:p>
      </dgm:t>
    </dgm:pt>
    <dgm:pt modelId="{B29AB798-22A3-4317-A6A8-5E6F3534DC97}" type="pres">
      <dgm:prSet presAssocID="{F6052192-65F1-44EB-9B2A-90C461B33EAD}" presName="rootConnector" presStyleLbl="node3" presStyleIdx="2" presStyleCnt="17"/>
      <dgm:spPr/>
      <dgm:t>
        <a:bodyPr/>
        <a:lstStyle/>
        <a:p>
          <a:endParaRPr lang="pt-PT"/>
        </a:p>
      </dgm:t>
    </dgm:pt>
    <dgm:pt modelId="{1E2A6AE7-88AC-4B8C-A9C5-FE941949173C}" type="pres">
      <dgm:prSet presAssocID="{F6052192-65F1-44EB-9B2A-90C461B33EAD}" presName="hierChild4" presStyleCnt="0"/>
      <dgm:spPr/>
      <dgm:t>
        <a:bodyPr/>
        <a:lstStyle/>
        <a:p>
          <a:endParaRPr lang="pt-PT"/>
        </a:p>
      </dgm:t>
    </dgm:pt>
    <dgm:pt modelId="{D77D5544-6CD8-426E-890B-3FF3C0101324}" type="pres">
      <dgm:prSet presAssocID="{F6052192-65F1-44EB-9B2A-90C461B33EAD}" presName="hierChild5" presStyleCnt="0"/>
      <dgm:spPr/>
      <dgm:t>
        <a:bodyPr/>
        <a:lstStyle/>
        <a:p>
          <a:endParaRPr lang="pt-PT"/>
        </a:p>
      </dgm:t>
    </dgm:pt>
    <dgm:pt modelId="{DA879D71-4623-4B07-9DE7-B7BD050A9948}" type="pres">
      <dgm:prSet presAssocID="{D8BF8157-9A5D-42D5-9D78-33BE376BE95B}" presName="Name37" presStyleLbl="parChTrans1D3" presStyleIdx="3" presStyleCnt="20"/>
      <dgm:spPr/>
      <dgm:t>
        <a:bodyPr/>
        <a:lstStyle/>
        <a:p>
          <a:endParaRPr lang="pt-PT"/>
        </a:p>
      </dgm:t>
    </dgm:pt>
    <dgm:pt modelId="{BC1451D7-2E59-4324-824C-79BDA1421FA8}" type="pres">
      <dgm:prSet presAssocID="{126A412A-8948-425D-B483-7EE16DBD409B}" presName="hierRoot2" presStyleCnt="0">
        <dgm:presLayoutVars>
          <dgm:hierBranch val="init"/>
        </dgm:presLayoutVars>
      </dgm:prSet>
      <dgm:spPr/>
      <dgm:t>
        <a:bodyPr/>
        <a:lstStyle/>
        <a:p>
          <a:endParaRPr lang="pt-PT"/>
        </a:p>
      </dgm:t>
    </dgm:pt>
    <dgm:pt modelId="{E18F8501-DA4D-45A3-9FBE-6529C56E5675}" type="pres">
      <dgm:prSet presAssocID="{126A412A-8948-425D-B483-7EE16DBD409B}" presName="rootComposite" presStyleCnt="0"/>
      <dgm:spPr/>
      <dgm:t>
        <a:bodyPr/>
        <a:lstStyle/>
        <a:p>
          <a:endParaRPr lang="pt-PT"/>
        </a:p>
      </dgm:t>
    </dgm:pt>
    <dgm:pt modelId="{7EF3571A-AFF2-493D-A25D-400A54D254C9}" type="pres">
      <dgm:prSet presAssocID="{126A412A-8948-425D-B483-7EE16DBD409B}" presName="rootText" presStyleLbl="node3" presStyleIdx="3" presStyleCnt="17">
        <dgm:presLayoutVars>
          <dgm:chPref val="3"/>
        </dgm:presLayoutVars>
      </dgm:prSet>
      <dgm:spPr/>
      <dgm:t>
        <a:bodyPr/>
        <a:lstStyle/>
        <a:p>
          <a:endParaRPr lang="pt-PT"/>
        </a:p>
      </dgm:t>
    </dgm:pt>
    <dgm:pt modelId="{009F108D-5483-4853-BC01-7D43AA9671CB}" type="pres">
      <dgm:prSet presAssocID="{126A412A-8948-425D-B483-7EE16DBD409B}" presName="rootConnector" presStyleLbl="node3" presStyleIdx="3" presStyleCnt="17"/>
      <dgm:spPr/>
      <dgm:t>
        <a:bodyPr/>
        <a:lstStyle/>
        <a:p>
          <a:endParaRPr lang="pt-PT"/>
        </a:p>
      </dgm:t>
    </dgm:pt>
    <dgm:pt modelId="{230FAA57-D85A-4ED1-A884-59C28F914B11}" type="pres">
      <dgm:prSet presAssocID="{126A412A-8948-425D-B483-7EE16DBD409B}" presName="hierChild4" presStyleCnt="0"/>
      <dgm:spPr/>
      <dgm:t>
        <a:bodyPr/>
        <a:lstStyle/>
        <a:p>
          <a:endParaRPr lang="pt-PT"/>
        </a:p>
      </dgm:t>
    </dgm:pt>
    <dgm:pt modelId="{82F2B204-F2AF-41C8-99C7-71DB697951C3}" type="pres">
      <dgm:prSet presAssocID="{126A412A-8948-425D-B483-7EE16DBD409B}" presName="hierChild5" presStyleCnt="0"/>
      <dgm:spPr/>
      <dgm:t>
        <a:bodyPr/>
        <a:lstStyle/>
        <a:p>
          <a:endParaRPr lang="pt-PT"/>
        </a:p>
      </dgm:t>
    </dgm:pt>
    <dgm:pt modelId="{7B70AB62-3974-4ECB-A324-EC3BB81E7A9A}" type="pres">
      <dgm:prSet presAssocID="{9404EA29-62B6-46F1-AA03-30C0A767D4D0}" presName="hierChild5" presStyleCnt="0"/>
      <dgm:spPr/>
      <dgm:t>
        <a:bodyPr/>
        <a:lstStyle/>
        <a:p>
          <a:endParaRPr lang="pt-PT"/>
        </a:p>
      </dgm:t>
    </dgm:pt>
    <dgm:pt modelId="{D7954B1B-28DA-453E-B6C8-28F057FBDAC2}" type="pres">
      <dgm:prSet presAssocID="{BDF56343-62EA-42AA-B81A-7D272DD2AC0F}" presName="Name37" presStyleLbl="parChTrans1D2" presStyleIdx="1" presStyleCnt="6"/>
      <dgm:spPr/>
      <dgm:t>
        <a:bodyPr/>
        <a:lstStyle/>
        <a:p>
          <a:endParaRPr lang="pt-PT"/>
        </a:p>
      </dgm:t>
    </dgm:pt>
    <dgm:pt modelId="{5A50A948-490A-4B80-843E-DAAA6E1A8BD9}" type="pres">
      <dgm:prSet presAssocID="{AF501863-ADB2-46CA-84DD-1706C9E28FEC}" presName="hierRoot2" presStyleCnt="0">
        <dgm:presLayoutVars>
          <dgm:hierBranch val="init"/>
        </dgm:presLayoutVars>
      </dgm:prSet>
      <dgm:spPr/>
      <dgm:t>
        <a:bodyPr/>
        <a:lstStyle/>
        <a:p>
          <a:endParaRPr lang="pt-PT"/>
        </a:p>
      </dgm:t>
    </dgm:pt>
    <dgm:pt modelId="{8A35F67E-149E-47E6-9931-9513E48BD9A3}" type="pres">
      <dgm:prSet presAssocID="{AF501863-ADB2-46CA-84DD-1706C9E28FEC}" presName="rootComposite" presStyleCnt="0"/>
      <dgm:spPr/>
      <dgm:t>
        <a:bodyPr/>
        <a:lstStyle/>
        <a:p>
          <a:endParaRPr lang="pt-PT"/>
        </a:p>
      </dgm:t>
    </dgm:pt>
    <dgm:pt modelId="{1C2708DB-D305-4772-B84F-9D6CB49E81C9}" type="pres">
      <dgm:prSet presAssocID="{AF501863-ADB2-46CA-84DD-1706C9E28FEC}" presName="rootText" presStyleLbl="node2" presStyleIdx="1" presStyleCnt="6">
        <dgm:presLayoutVars>
          <dgm:chPref val="3"/>
        </dgm:presLayoutVars>
      </dgm:prSet>
      <dgm:spPr/>
      <dgm:t>
        <a:bodyPr/>
        <a:lstStyle/>
        <a:p>
          <a:endParaRPr lang="pt-PT"/>
        </a:p>
      </dgm:t>
    </dgm:pt>
    <dgm:pt modelId="{1D0E1A8D-6CC2-4CDE-A437-B081CCA6C4DD}" type="pres">
      <dgm:prSet presAssocID="{AF501863-ADB2-46CA-84DD-1706C9E28FEC}" presName="rootConnector" presStyleLbl="node2" presStyleIdx="1" presStyleCnt="6"/>
      <dgm:spPr/>
      <dgm:t>
        <a:bodyPr/>
        <a:lstStyle/>
        <a:p>
          <a:endParaRPr lang="pt-PT"/>
        </a:p>
      </dgm:t>
    </dgm:pt>
    <dgm:pt modelId="{9F67E2A8-4A5F-448D-8CB1-AA8C8012EE67}" type="pres">
      <dgm:prSet presAssocID="{AF501863-ADB2-46CA-84DD-1706C9E28FEC}" presName="hierChild4" presStyleCnt="0"/>
      <dgm:spPr/>
      <dgm:t>
        <a:bodyPr/>
        <a:lstStyle/>
        <a:p>
          <a:endParaRPr lang="pt-PT"/>
        </a:p>
      </dgm:t>
    </dgm:pt>
    <dgm:pt modelId="{47B95262-438C-4D70-ADB1-340BBE5D68D6}" type="pres">
      <dgm:prSet presAssocID="{BB7BC2D9-AEAF-40E3-A032-2DE52C462B10}" presName="Name37" presStyleLbl="parChTrans1D3" presStyleIdx="4" presStyleCnt="20"/>
      <dgm:spPr/>
      <dgm:t>
        <a:bodyPr/>
        <a:lstStyle/>
        <a:p>
          <a:endParaRPr lang="pt-PT"/>
        </a:p>
      </dgm:t>
    </dgm:pt>
    <dgm:pt modelId="{B03A49E1-55B7-4F8B-9039-CAABA1F316BE}" type="pres">
      <dgm:prSet presAssocID="{3360201B-A59C-4302-B76D-4489B9E00F41}" presName="hierRoot2" presStyleCnt="0">
        <dgm:presLayoutVars>
          <dgm:hierBranch val="init"/>
        </dgm:presLayoutVars>
      </dgm:prSet>
      <dgm:spPr/>
      <dgm:t>
        <a:bodyPr/>
        <a:lstStyle/>
        <a:p>
          <a:endParaRPr lang="pt-PT"/>
        </a:p>
      </dgm:t>
    </dgm:pt>
    <dgm:pt modelId="{C26762DD-6060-43E0-9178-1F64458ADE7C}" type="pres">
      <dgm:prSet presAssocID="{3360201B-A59C-4302-B76D-4489B9E00F41}" presName="rootComposite" presStyleCnt="0"/>
      <dgm:spPr/>
      <dgm:t>
        <a:bodyPr/>
        <a:lstStyle/>
        <a:p>
          <a:endParaRPr lang="pt-PT"/>
        </a:p>
      </dgm:t>
    </dgm:pt>
    <dgm:pt modelId="{D7715516-F2AF-4084-B746-C97BB7CFA210}" type="pres">
      <dgm:prSet presAssocID="{3360201B-A59C-4302-B76D-4489B9E00F41}" presName="rootText" presStyleLbl="node3" presStyleIdx="4" presStyleCnt="17">
        <dgm:presLayoutVars>
          <dgm:chPref val="3"/>
        </dgm:presLayoutVars>
      </dgm:prSet>
      <dgm:spPr/>
      <dgm:t>
        <a:bodyPr/>
        <a:lstStyle/>
        <a:p>
          <a:endParaRPr lang="pt-PT"/>
        </a:p>
      </dgm:t>
    </dgm:pt>
    <dgm:pt modelId="{E0AC5BD8-4DEC-4585-AEA1-6D7AB019C446}" type="pres">
      <dgm:prSet presAssocID="{3360201B-A59C-4302-B76D-4489B9E00F41}" presName="rootConnector" presStyleLbl="node3" presStyleIdx="4" presStyleCnt="17"/>
      <dgm:spPr/>
      <dgm:t>
        <a:bodyPr/>
        <a:lstStyle/>
        <a:p>
          <a:endParaRPr lang="pt-PT"/>
        </a:p>
      </dgm:t>
    </dgm:pt>
    <dgm:pt modelId="{DE07CA00-1FA2-4087-A188-965FA24C9DE9}" type="pres">
      <dgm:prSet presAssocID="{3360201B-A59C-4302-B76D-4489B9E00F41}" presName="hierChild4" presStyleCnt="0"/>
      <dgm:spPr/>
      <dgm:t>
        <a:bodyPr/>
        <a:lstStyle/>
        <a:p>
          <a:endParaRPr lang="pt-PT"/>
        </a:p>
      </dgm:t>
    </dgm:pt>
    <dgm:pt modelId="{22188A4B-7BC6-42DA-B4E7-6706E74A3AC2}" type="pres">
      <dgm:prSet presAssocID="{3360201B-A59C-4302-B76D-4489B9E00F41}" presName="hierChild5" presStyleCnt="0"/>
      <dgm:spPr/>
      <dgm:t>
        <a:bodyPr/>
        <a:lstStyle/>
        <a:p>
          <a:endParaRPr lang="pt-PT"/>
        </a:p>
      </dgm:t>
    </dgm:pt>
    <dgm:pt modelId="{7BD23A77-1B37-41A8-8014-B8DDAE9852F6}" type="pres">
      <dgm:prSet presAssocID="{531BA4E7-E94D-4330-B6D9-97BDDB75FF84}" presName="Name37" presStyleLbl="parChTrans1D3" presStyleIdx="5" presStyleCnt="20"/>
      <dgm:spPr/>
      <dgm:t>
        <a:bodyPr/>
        <a:lstStyle/>
        <a:p>
          <a:endParaRPr lang="pt-PT"/>
        </a:p>
      </dgm:t>
    </dgm:pt>
    <dgm:pt modelId="{2723A28F-B04C-44D5-A7B3-2964F76616B6}" type="pres">
      <dgm:prSet presAssocID="{4C5C8505-0814-40D2-B711-4900C421790B}" presName="hierRoot2" presStyleCnt="0">
        <dgm:presLayoutVars>
          <dgm:hierBranch val="init"/>
        </dgm:presLayoutVars>
      </dgm:prSet>
      <dgm:spPr/>
      <dgm:t>
        <a:bodyPr/>
        <a:lstStyle/>
        <a:p>
          <a:endParaRPr lang="pt-PT"/>
        </a:p>
      </dgm:t>
    </dgm:pt>
    <dgm:pt modelId="{A2733317-006D-4341-B0D7-666BC9CB5747}" type="pres">
      <dgm:prSet presAssocID="{4C5C8505-0814-40D2-B711-4900C421790B}" presName="rootComposite" presStyleCnt="0"/>
      <dgm:spPr/>
      <dgm:t>
        <a:bodyPr/>
        <a:lstStyle/>
        <a:p>
          <a:endParaRPr lang="pt-PT"/>
        </a:p>
      </dgm:t>
    </dgm:pt>
    <dgm:pt modelId="{D494F508-EA07-46B5-A94F-9116AD8C1DED}" type="pres">
      <dgm:prSet presAssocID="{4C5C8505-0814-40D2-B711-4900C421790B}" presName="rootText" presStyleLbl="node3" presStyleIdx="5" presStyleCnt="17">
        <dgm:presLayoutVars>
          <dgm:chPref val="3"/>
        </dgm:presLayoutVars>
      </dgm:prSet>
      <dgm:spPr/>
      <dgm:t>
        <a:bodyPr/>
        <a:lstStyle/>
        <a:p>
          <a:endParaRPr lang="pt-PT"/>
        </a:p>
      </dgm:t>
    </dgm:pt>
    <dgm:pt modelId="{A2F10A63-5400-4780-A379-BC33DF827B87}" type="pres">
      <dgm:prSet presAssocID="{4C5C8505-0814-40D2-B711-4900C421790B}" presName="rootConnector" presStyleLbl="node3" presStyleIdx="5" presStyleCnt="17"/>
      <dgm:spPr/>
      <dgm:t>
        <a:bodyPr/>
        <a:lstStyle/>
        <a:p>
          <a:endParaRPr lang="pt-PT"/>
        </a:p>
      </dgm:t>
    </dgm:pt>
    <dgm:pt modelId="{D48399D6-CE3D-408C-AD89-1017E828EE97}" type="pres">
      <dgm:prSet presAssocID="{4C5C8505-0814-40D2-B711-4900C421790B}" presName="hierChild4" presStyleCnt="0"/>
      <dgm:spPr/>
      <dgm:t>
        <a:bodyPr/>
        <a:lstStyle/>
        <a:p>
          <a:endParaRPr lang="pt-PT"/>
        </a:p>
      </dgm:t>
    </dgm:pt>
    <dgm:pt modelId="{3D4C3498-5D6E-42FD-BA2F-F10D6A13D391}" type="pres">
      <dgm:prSet presAssocID="{4C5C8505-0814-40D2-B711-4900C421790B}" presName="hierChild5" presStyleCnt="0"/>
      <dgm:spPr/>
      <dgm:t>
        <a:bodyPr/>
        <a:lstStyle/>
        <a:p>
          <a:endParaRPr lang="pt-PT"/>
        </a:p>
      </dgm:t>
    </dgm:pt>
    <dgm:pt modelId="{C704F585-320D-409C-BCAA-17E933DDBAC7}" type="pres">
      <dgm:prSet presAssocID="{9D677A29-3C33-4751-9AEA-841D89931F13}" presName="Name37" presStyleLbl="parChTrans1D3" presStyleIdx="6" presStyleCnt="20"/>
      <dgm:spPr/>
      <dgm:t>
        <a:bodyPr/>
        <a:lstStyle/>
        <a:p>
          <a:endParaRPr lang="pt-PT"/>
        </a:p>
      </dgm:t>
    </dgm:pt>
    <dgm:pt modelId="{B1D02008-2B26-4711-A60C-5CC5AFAAD703}" type="pres">
      <dgm:prSet presAssocID="{C3E416BD-5E30-4FF4-A6A4-6901EB696A29}" presName="hierRoot2" presStyleCnt="0">
        <dgm:presLayoutVars>
          <dgm:hierBranch val="init"/>
        </dgm:presLayoutVars>
      </dgm:prSet>
      <dgm:spPr/>
      <dgm:t>
        <a:bodyPr/>
        <a:lstStyle/>
        <a:p>
          <a:endParaRPr lang="pt-PT"/>
        </a:p>
      </dgm:t>
    </dgm:pt>
    <dgm:pt modelId="{6ECA734E-1B4C-46DD-85C3-A8E0E96C8F0B}" type="pres">
      <dgm:prSet presAssocID="{C3E416BD-5E30-4FF4-A6A4-6901EB696A29}" presName="rootComposite" presStyleCnt="0"/>
      <dgm:spPr/>
      <dgm:t>
        <a:bodyPr/>
        <a:lstStyle/>
        <a:p>
          <a:endParaRPr lang="pt-PT"/>
        </a:p>
      </dgm:t>
    </dgm:pt>
    <dgm:pt modelId="{7720F0E9-CEB9-4868-906B-7FB3948C9452}" type="pres">
      <dgm:prSet presAssocID="{C3E416BD-5E30-4FF4-A6A4-6901EB696A29}" presName="rootText" presStyleLbl="node3" presStyleIdx="6" presStyleCnt="17">
        <dgm:presLayoutVars>
          <dgm:chPref val="3"/>
        </dgm:presLayoutVars>
      </dgm:prSet>
      <dgm:spPr/>
      <dgm:t>
        <a:bodyPr/>
        <a:lstStyle/>
        <a:p>
          <a:endParaRPr lang="pt-PT"/>
        </a:p>
      </dgm:t>
    </dgm:pt>
    <dgm:pt modelId="{7EA426F8-84C4-4381-825A-8AE926C5E673}" type="pres">
      <dgm:prSet presAssocID="{C3E416BD-5E30-4FF4-A6A4-6901EB696A29}" presName="rootConnector" presStyleLbl="node3" presStyleIdx="6" presStyleCnt="17"/>
      <dgm:spPr/>
      <dgm:t>
        <a:bodyPr/>
        <a:lstStyle/>
        <a:p>
          <a:endParaRPr lang="pt-PT"/>
        </a:p>
      </dgm:t>
    </dgm:pt>
    <dgm:pt modelId="{371BBDB6-61EE-4AAD-B1C7-ECAF81CBC2E6}" type="pres">
      <dgm:prSet presAssocID="{C3E416BD-5E30-4FF4-A6A4-6901EB696A29}" presName="hierChild4" presStyleCnt="0"/>
      <dgm:spPr/>
      <dgm:t>
        <a:bodyPr/>
        <a:lstStyle/>
        <a:p>
          <a:endParaRPr lang="pt-PT"/>
        </a:p>
      </dgm:t>
    </dgm:pt>
    <dgm:pt modelId="{B01D9F99-4A0B-4187-A5A9-C8ADD3F715C7}" type="pres">
      <dgm:prSet presAssocID="{C3E416BD-5E30-4FF4-A6A4-6901EB696A29}" presName="hierChild5" presStyleCnt="0"/>
      <dgm:spPr/>
      <dgm:t>
        <a:bodyPr/>
        <a:lstStyle/>
        <a:p>
          <a:endParaRPr lang="pt-PT"/>
        </a:p>
      </dgm:t>
    </dgm:pt>
    <dgm:pt modelId="{72D923A6-C8CD-474A-9333-A3DD5AB65B15}" type="pres">
      <dgm:prSet presAssocID="{689AD0F7-F068-4FBD-A375-F8F54C6C88EB}" presName="Name37" presStyleLbl="parChTrans1D3" presStyleIdx="7" presStyleCnt="20"/>
      <dgm:spPr/>
      <dgm:t>
        <a:bodyPr/>
        <a:lstStyle/>
        <a:p>
          <a:endParaRPr lang="pt-PT"/>
        </a:p>
      </dgm:t>
    </dgm:pt>
    <dgm:pt modelId="{9D70AB2A-A4A2-4F1B-BF95-9CCF88A1C318}" type="pres">
      <dgm:prSet presAssocID="{91C184E2-2927-414E-9DA8-9F703DEAAC03}" presName="hierRoot2" presStyleCnt="0">
        <dgm:presLayoutVars>
          <dgm:hierBranch val="init"/>
        </dgm:presLayoutVars>
      </dgm:prSet>
      <dgm:spPr/>
      <dgm:t>
        <a:bodyPr/>
        <a:lstStyle/>
        <a:p>
          <a:endParaRPr lang="pt-PT"/>
        </a:p>
      </dgm:t>
    </dgm:pt>
    <dgm:pt modelId="{541D3EA7-655F-4B6E-A600-2CB51F791AD9}" type="pres">
      <dgm:prSet presAssocID="{91C184E2-2927-414E-9DA8-9F703DEAAC03}" presName="rootComposite" presStyleCnt="0"/>
      <dgm:spPr/>
      <dgm:t>
        <a:bodyPr/>
        <a:lstStyle/>
        <a:p>
          <a:endParaRPr lang="pt-PT"/>
        </a:p>
      </dgm:t>
    </dgm:pt>
    <dgm:pt modelId="{5D91B0D4-FFCF-4D24-BC10-8AEBD2312235}" type="pres">
      <dgm:prSet presAssocID="{91C184E2-2927-414E-9DA8-9F703DEAAC03}" presName="rootText" presStyleLbl="node3" presStyleIdx="7" presStyleCnt="17">
        <dgm:presLayoutVars>
          <dgm:chPref val="3"/>
        </dgm:presLayoutVars>
      </dgm:prSet>
      <dgm:spPr/>
      <dgm:t>
        <a:bodyPr/>
        <a:lstStyle/>
        <a:p>
          <a:endParaRPr lang="pt-PT"/>
        </a:p>
      </dgm:t>
    </dgm:pt>
    <dgm:pt modelId="{9FBB526D-092B-4679-BF5D-8D8574B2F0E9}" type="pres">
      <dgm:prSet presAssocID="{91C184E2-2927-414E-9DA8-9F703DEAAC03}" presName="rootConnector" presStyleLbl="node3" presStyleIdx="7" presStyleCnt="17"/>
      <dgm:spPr/>
      <dgm:t>
        <a:bodyPr/>
        <a:lstStyle/>
        <a:p>
          <a:endParaRPr lang="pt-PT"/>
        </a:p>
      </dgm:t>
    </dgm:pt>
    <dgm:pt modelId="{002351BF-0672-4295-9565-6E56767233A5}" type="pres">
      <dgm:prSet presAssocID="{91C184E2-2927-414E-9DA8-9F703DEAAC03}" presName="hierChild4" presStyleCnt="0"/>
      <dgm:spPr/>
      <dgm:t>
        <a:bodyPr/>
        <a:lstStyle/>
        <a:p>
          <a:endParaRPr lang="pt-PT"/>
        </a:p>
      </dgm:t>
    </dgm:pt>
    <dgm:pt modelId="{06973CD2-2F7D-4CFF-9D02-7522027929A7}" type="pres">
      <dgm:prSet presAssocID="{91C184E2-2927-414E-9DA8-9F703DEAAC03}" presName="hierChild5" presStyleCnt="0"/>
      <dgm:spPr/>
      <dgm:t>
        <a:bodyPr/>
        <a:lstStyle/>
        <a:p>
          <a:endParaRPr lang="pt-PT"/>
        </a:p>
      </dgm:t>
    </dgm:pt>
    <dgm:pt modelId="{62446A0A-8DF5-40C9-ACAB-1F2690F77B10}" type="pres">
      <dgm:prSet presAssocID="{AF501863-ADB2-46CA-84DD-1706C9E28FEC}" presName="hierChild5" presStyleCnt="0"/>
      <dgm:spPr/>
      <dgm:t>
        <a:bodyPr/>
        <a:lstStyle/>
        <a:p>
          <a:endParaRPr lang="pt-PT"/>
        </a:p>
      </dgm:t>
    </dgm:pt>
    <dgm:pt modelId="{37769489-9EE3-46A7-8122-3FEDA16FD31D}" type="pres">
      <dgm:prSet presAssocID="{7C82B42F-5F01-4DC6-B585-B2376328A68E}" presName="Name37" presStyleLbl="parChTrans1D2" presStyleIdx="2" presStyleCnt="6"/>
      <dgm:spPr/>
      <dgm:t>
        <a:bodyPr/>
        <a:lstStyle/>
        <a:p>
          <a:endParaRPr lang="pt-PT"/>
        </a:p>
      </dgm:t>
    </dgm:pt>
    <dgm:pt modelId="{CB7A042D-203A-4122-9AA9-76EED511EB82}" type="pres">
      <dgm:prSet presAssocID="{52B308DD-960F-463E-8C0D-AE01F7AAA533}" presName="hierRoot2" presStyleCnt="0">
        <dgm:presLayoutVars>
          <dgm:hierBranch val="init"/>
        </dgm:presLayoutVars>
      </dgm:prSet>
      <dgm:spPr/>
      <dgm:t>
        <a:bodyPr/>
        <a:lstStyle/>
        <a:p>
          <a:endParaRPr lang="pt-PT"/>
        </a:p>
      </dgm:t>
    </dgm:pt>
    <dgm:pt modelId="{82ABB29A-1228-4D5C-A5D3-E1FB91378C30}" type="pres">
      <dgm:prSet presAssocID="{52B308DD-960F-463E-8C0D-AE01F7AAA533}" presName="rootComposite" presStyleCnt="0"/>
      <dgm:spPr/>
      <dgm:t>
        <a:bodyPr/>
        <a:lstStyle/>
        <a:p>
          <a:endParaRPr lang="pt-PT"/>
        </a:p>
      </dgm:t>
    </dgm:pt>
    <dgm:pt modelId="{3F9F10E5-0DDD-46A9-BF4F-4D5DBC292384}" type="pres">
      <dgm:prSet presAssocID="{52B308DD-960F-463E-8C0D-AE01F7AAA533}" presName="rootText" presStyleLbl="node2" presStyleIdx="2" presStyleCnt="6">
        <dgm:presLayoutVars>
          <dgm:chPref val="3"/>
        </dgm:presLayoutVars>
      </dgm:prSet>
      <dgm:spPr/>
      <dgm:t>
        <a:bodyPr/>
        <a:lstStyle/>
        <a:p>
          <a:endParaRPr lang="pt-PT"/>
        </a:p>
      </dgm:t>
    </dgm:pt>
    <dgm:pt modelId="{C050BF53-49E1-46D8-8E71-DDF75DD79AC0}" type="pres">
      <dgm:prSet presAssocID="{52B308DD-960F-463E-8C0D-AE01F7AAA533}" presName="rootConnector" presStyleLbl="node2" presStyleIdx="2" presStyleCnt="6"/>
      <dgm:spPr/>
      <dgm:t>
        <a:bodyPr/>
        <a:lstStyle/>
        <a:p>
          <a:endParaRPr lang="pt-PT"/>
        </a:p>
      </dgm:t>
    </dgm:pt>
    <dgm:pt modelId="{3883A98C-E2B2-4E17-B2AA-09E148AF0B35}" type="pres">
      <dgm:prSet presAssocID="{52B308DD-960F-463E-8C0D-AE01F7AAA533}" presName="hierChild4" presStyleCnt="0"/>
      <dgm:spPr/>
      <dgm:t>
        <a:bodyPr/>
        <a:lstStyle/>
        <a:p>
          <a:endParaRPr lang="pt-PT"/>
        </a:p>
      </dgm:t>
    </dgm:pt>
    <dgm:pt modelId="{6F074217-66E3-4A64-8100-0642A5450A22}" type="pres">
      <dgm:prSet presAssocID="{CB9615B3-0860-43AC-A91B-6D6EC1549BB6}" presName="Name37" presStyleLbl="parChTrans1D3" presStyleIdx="8" presStyleCnt="20"/>
      <dgm:spPr/>
      <dgm:t>
        <a:bodyPr/>
        <a:lstStyle/>
        <a:p>
          <a:endParaRPr lang="pt-PT"/>
        </a:p>
      </dgm:t>
    </dgm:pt>
    <dgm:pt modelId="{190F7BE3-9B3F-461F-9881-1E5E6DA0DF34}" type="pres">
      <dgm:prSet presAssocID="{062264A9-B239-4BF5-A3D9-7009E947F4C6}" presName="hierRoot2" presStyleCnt="0">
        <dgm:presLayoutVars>
          <dgm:hierBranch val="init"/>
        </dgm:presLayoutVars>
      </dgm:prSet>
      <dgm:spPr/>
      <dgm:t>
        <a:bodyPr/>
        <a:lstStyle/>
        <a:p>
          <a:endParaRPr lang="pt-PT"/>
        </a:p>
      </dgm:t>
    </dgm:pt>
    <dgm:pt modelId="{3DBFA81E-7ABB-41F9-8CEC-8A085DDD3298}" type="pres">
      <dgm:prSet presAssocID="{062264A9-B239-4BF5-A3D9-7009E947F4C6}" presName="rootComposite" presStyleCnt="0"/>
      <dgm:spPr/>
      <dgm:t>
        <a:bodyPr/>
        <a:lstStyle/>
        <a:p>
          <a:endParaRPr lang="pt-PT"/>
        </a:p>
      </dgm:t>
    </dgm:pt>
    <dgm:pt modelId="{4067A2A6-6EC6-4314-A292-5A024C4814CB}" type="pres">
      <dgm:prSet presAssocID="{062264A9-B239-4BF5-A3D9-7009E947F4C6}" presName="rootText" presStyleLbl="node3" presStyleIdx="8" presStyleCnt="17">
        <dgm:presLayoutVars>
          <dgm:chPref val="3"/>
        </dgm:presLayoutVars>
      </dgm:prSet>
      <dgm:spPr/>
      <dgm:t>
        <a:bodyPr/>
        <a:lstStyle/>
        <a:p>
          <a:endParaRPr lang="pt-PT"/>
        </a:p>
      </dgm:t>
    </dgm:pt>
    <dgm:pt modelId="{A79E6650-8B5D-46B1-AD16-66A730ED8870}" type="pres">
      <dgm:prSet presAssocID="{062264A9-B239-4BF5-A3D9-7009E947F4C6}" presName="rootConnector" presStyleLbl="node3" presStyleIdx="8" presStyleCnt="17"/>
      <dgm:spPr/>
      <dgm:t>
        <a:bodyPr/>
        <a:lstStyle/>
        <a:p>
          <a:endParaRPr lang="pt-PT"/>
        </a:p>
      </dgm:t>
    </dgm:pt>
    <dgm:pt modelId="{232F6F30-EBF3-4746-984F-34EB7676A15F}" type="pres">
      <dgm:prSet presAssocID="{062264A9-B239-4BF5-A3D9-7009E947F4C6}" presName="hierChild4" presStyleCnt="0"/>
      <dgm:spPr/>
      <dgm:t>
        <a:bodyPr/>
        <a:lstStyle/>
        <a:p>
          <a:endParaRPr lang="pt-PT"/>
        </a:p>
      </dgm:t>
    </dgm:pt>
    <dgm:pt modelId="{70B6027C-CB6F-4EAE-AC3A-6FA634A77F91}" type="pres">
      <dgm:prSet presAssocID="{062264A9-B239-4BF5-A3D9-7009E947F4C6}" presName="hierChild5" presStyleCnt="0"/>
      <dgm:spPr/>
      <dgm:t>
        <a:bodyPr/>
        <a:lstStyle/>
        <a:p>
          <a:endParaRPr lang="pt-PT"/>
        </a:p>
      </dgm:t>
    </dgm:pt>
    <dgm:pt modelId="{E62B5A77-6A7B-4FE8-A2B7-1101A943DE9E}" type="pres">
      <dgm:prSet presAssocID="{4B86CEBB-BAA0-4C94-963C-8DCB48F1A718}" presName="Name37" presStyleLbl="parChTrans1D3" presStyleIdx="9" presStyleCnt="20"/>
      <dgm:spPr/>
      <dgm:t>
        <a:bodyPr/>
        <a:lstStyle/>
        <a:p>
          <a:endParaRPr lang="pt-PT"/>
        </a:p>
      </dgm:t>
    </dgm:pt>
    <dgm:pt modelId="{07A9F805-595F-4218-ADD7-C36ACB321FBB}" type="pres">
      <dgm:prSet presAssocID="{6256706C-0F55-448C-9070-8B391370D61B}" presName="hierRoot2" presStyleCnt="0">
        <dgm:presLayoutVars>
          <dgm:hierBranch val="init"/>
        </dgm:presLayoutVars>
      </dgm:prSet>
      <dgm:spPr/>
      <dgm:t>
        <a:bodyPr/>
        <a:lstStyle/>
        <a:p>
          <a:endParaRPr lang="pt-PT"/>
        </a:p>
      </dgm:t>
    </dgm:pt>
    <dgm:pt modelId="{AB2DE58F-4FFC-47DE-9FAD-A7A7FB0DA202}" type="pres">
      <dgm:prSet presAssocID="{6256706C-0F55-448C-9070-8B391370D61B}" presName="rootComposite" presStyleCnt="0"/>
      <dgm:spPr/>
      <dgm:t>
        <a:bodyPr/>
        <a:lstStyle/>
        <a:p>
          <a:endParaRPr lang="pt-PT"/>
        </a:p>
      </dgm:t>
    </dgm:pt>
    <dgm:pt modelId="{B94525F7-E19B-45E8-A149-17076C06803E}" type="pres">
      <dgm:prSet presAssocID="{6256706C-0F55-448C-9070-8B391370D61B}" presName="rootText" presStyleLbl="node3" presStyleIdx="9" presStyleCnt="17">
        <dgm:presLayoutVars>
          <dgm:chPref val="3"/>
        </dgm:presLayoutVars>
      </dgm:prSet>
      <dgm:spPr/>
      <dgm:t>
        <a:bodyPr/>
        <a:lstStyle/>
        <a:p>
          <a:endParaRPr lang="pt-PT"/>
        </a:p>
      </dgm:t>
    </dgm:pt>
    <dgm:pt modelId="{87E26F45-FDD7-42FE-A390-560BFA1747D8}" type="pres">
      <dgm:prSet presAssocID="{6256706C-0F55-448C-9070-8B391370D61B}" presName="rootConnector" presStyleLbl="node3" presStyleIdx="9" presStyleCnt="17"/>
      <dgm:spPr/>
      <dgm:t>
        <a:bodyPr/>
        <a:lstStyle/>
        <a:p>
          <a:endParaRPr lang="pt-PT"/>
        </a:p>
      </dgm:t>
    </dgm:pt>
    <dgm:pt modelId="{C4F6A3DA-E1C5-4E1D-994B-01EEBBA0681D}" type="pres">
      <dgm:prSet presAssocID="{6256706C-0F55-448C-9070-8B391370D61B}" presName="hierChild4" presStyleCnt="0"/>
      <dgm:spPr/>
      <dgm:t>
        <a:bodyPr/>
        <a:lstStyle/>
        <a:p>
          <a:endParaRPr lang="pt-PT"/>
        </a:p>
      </dgm:t>
    </dgm:pt>
    <dgm:pt modelId="{5861CB42-5F0B-4913-B188-FC6A839C5EE3}" type="pres">
      <dgm:prSet presAssocID="{6256706C-0F55-448C-9070-8B391370D61B}" presName="hierChild5" presStyleCnt="0"/>
      <dgm:spPr/>
      <dgm:t>
        <a:bodyPr/>
        <a:lstStyle/>
        <a:p>
          <a:endParaRPr lang="pt-PT"/>
        </a:p>
      </dgm:t>
    </dgm:pt>
    <dgm:pt modelId="{2958B9BA-AB0B-4961-ADE1-3980E678F4B0}" type="pres">
      <dgm:prSet presAssocID="{52B308DD-960F-463E-8C0D-AE01F7AAA533}" presName="hierChild5" presStyleCnt="0"/>
      <dgm:spPr/>
      <dgm:t>
        <a:bodyPr/>
        <a:lstStyle/>
        <a:p>
          <a:endParaRPr lang="pt-PT"/>
        </a:p>
      </dgm:t>
    </dgm:pt>
    <dgm:pt modelId="{5FC2AC84-9924-43D3-9354-DBD224645FE3}" type="pres">
      <dgm:prSet presAssocID="{69A0E81D-0B10-4845-B5B3-925625C133F0}" presName="Name111" presStyleLbl="parChTrans1D3" presStyleIdx="10" presStyleCnt="20"/>
      <dgm:spPr/>
      <dgm:t>
        <a:bodyPr/>
        <a:lstStyle/>
        <a:p>
          <a:endParaRPr lang="pt-PT"/>
        </a:p>
      </dgm:t>
    </dgm:pt>
    <dgm:pt modelId="{209B5DD1-55B0-4FF9-BE23-C77273BA249E}" type="pres">
      <dgm:prSet presAssocID="{827AD276-8C8C-45FD-8051-140FE668F26F}" presName="hierRoot3" presStyleCnt="0">
        <dgm:presLayoutVars>
          <dgm:hierBranch val="init"/>
        </dgm:presLayoutVars>
      </dgm:prSet>
      <dgm:spPr/>
      <dgm:t>
        <a:bodyPr/>
        <a:lstStyle/>
        <a:p>
          <a:endParaRPr lang="pt-PT"/>
        </a:p>
      </dgm:t>
    </dgm:pt>
    <dgm:pt modelId="{EADFA484-8A02-4F50-8108-91B839C9723D}" type="pres">
      <dgm:prSet presAssocID="{827AD276-8C8C-45FD-8051-140FE668F26F}" presName="rootComposite3" presStyleCnt="0"/>
      <dgm:spPr/>
      <dgm:t>
        <a:bodyPr/>
        <a:lstStyle/>
        <a:p>
          <a:endParaRPr lang="pt-PT"/>
        </a:p>
      </dgm:t>
    </dgm:pt>
    <dgm:pt modelId="{E49A04C7-7850-4D42-837A-1BF1C5A404AD}" type="pres">
      <dgm:prSet presAssocID="{827AD276-8C8C-45FD-8051-140FE668F26F}" presName="rootText3" presStyleLbl="asst2" presStyleIdx="0" presStyleCnt="3">
        <dgm:presLayoutVars>
          <dgm:chPref val="3"/>
        </dgm:presLayoutVars>
      </dgm:prSet>
      <dgm:spPr/>
      <dgm:t>
        <a:bodyPr/>
        <a:lstStyle/>
        <a:p>
          <a:endParaRPr lang="pt-PT"/>
        </a:p>
      </dgm:t>
    </dgm:pt>
    <dgm:pt modelId="{B0145127-25C2-4DCF-A7DC-0A191ED51DAB}" type="pres">
      <dgm:prSet presAssocID="{827AD276-8C8C-45FD-8051-140FE668F26F}" presName="rootConnector3" presStyleLbl="asst2" presStyleIdx="0" presStyleCnt="3"/>
      <dgm:spPr/>
      <dgm:t>
        <a:bodyPr/>
        <a:lstStyle/>
        <a:p>
          <a:endParaRPr lang="pt-PT"/>
        </a:p>
      </dgm:t>
    </dgm:pt>
    <dgm:pt modelId="{CBAAE9B1-A488-4E65-93DE-3BC6CD69F627}" type="pres">
      <dgm:prSet presAssocID="{827AD276-8C8C-45FD-8051-140FE668F26F}" presName="hierChild6" presStyleCnt="0"/>
      <dgm:spPr/>
      <dgm:t>
        <a:bodyPr/>
        <a:lstStyle/>
        <a:p>
          <a:endParaRPr lang="pt-PT"/>
        </a:p>
      </dgm:t>
    </dgm:pt>
    <dgm:pt modelId="{E5FED9DC-2B5E-40FF-9BD2-E5A3031C346B}" type="pres">
      <dgm:prSet presAssocID="{827AD276-8C8C-45FD-8051-140FE668F26F}" presName="hierChild7" presStyleCnt="0"/>
      <dgm:spPr/>
      <dgm:t>
        <a:bodyPr/>
        <a:lstStyle/>
        <a:p>
          <a:endParaRPr lang="pt-PT"/>
        </a:p>
      </dgm:t>
    </dgm:pt>
    <dgm:pt modelId="{1E5C90A7-5AB9-4873-9404-E8D0DDA05515}" type="pres">
      <dgm:prSet presAssocID="{2E186CC8-525D-4389-A125-F81FD88890D0}" presName="Name37" presStyleLbl="parChTrans1D2" presStyleIdx="3" presStyleCnt="6"/>
      <dgm:spPr/>
      <dgm:t>
        <a:bodyPr/>
        <a:lstStyle/>
        <a:p>
          <a:endParaRPr lang="pt-PT"/>
        </a:p>
      </dgm:t>
    </dgm:pt>
    <dgm:pt modelId="{2CA352EF-67BB-4D7C-AA84-18EB3A2F4819}" type="pres">
      <dgm:prSet presAssocID="{039EFE75-E1B4-4D86-A86B-88A5467B3A2C}" presName="hierRoot2" presStyleCnt="0">
        <dgm:presLayoutVars>
          <dgm:hierBranch/>
        </dgm:presLayoutVars>
      </dgm:prSet>
      <dgm:spPr/>
      <dgm:t>
        <a:bodyPr/>
        <a:lstStyle/>
        <a:p>
          <a:endParaRPr lang="pt-PT"/>
        </a:p>
      </dgm:t>
    </dgm:pt>
    <dgm:pt modelId="{80E5F166-2F37-4CB6-AA6A-ABE79E1A0EF5}" type="pres">
      <dgm:prSet presAssocID="{039EFE75-E1B4-4D86-A86B-88A5467B3A2C}" presName="rootComposite" presStyleCnt="0"/>
      <dgm:spPr/>
      <dgm:t>
        <a:bodyPr/>
        <a:lstStyle/>
        <a:p>
          <a:endParaRPr lang="pt-PT"/>
        </a:p>
      </dgm:t>
    </dgm:pt>
    <dgm:pt modelId="{321D2D32-B713-4F30-AA1A-F6620326A875}" type="pres">
      <dgm:prSet presAssocID="{039EFE75-E1B4-4D86-A86B-88A5467B3A2C}" presName="rootText" presStyleLbl="node2" presStyleIdx="3" presStyleCnt="6">
        <dgm:presLayoutVars>
          <dgm:chPref val="3"/>
        </dgm:presLayoutVars>
      </dgm:prSet>
      <dgm:spPr/>
      <dgm:t>
        <a:bodyPr/>
        <a:lstStyle/>
        <a:p>
          <a:endParaRPr lang="pt-PT"/>
        </a:p>
      </dgm:t>
    </dgm:pt>
    <dgm:pt modelId="{C64C60DA-633C-46D1-84F8-0C722D770244}" type="pres">
      <dgm:prSet presAssocID="{039EFE75-E1B4-4D86-A86B-88A5467B3A2C}" presName="rootConnector" presStyleLbl="node2" presStyleIdx="3" presStyleCnt="6"/>
      <dgm:spPr/>
      <dgm:t>
        <a:bodyPr/>
        <a:lstStyle/>
        <a:p>
          <a:endParaRPr lang="pt-PT"/>
        </a:p>
      </dgm:t>
    </dgm:pt>
    <dgm:pt modelId="{D92EE458-0DFD-45A8-8003-42A9DBFE2EA2}" type="pres">
      <dgm:prSet presAssocID="{039EFE75-E1B4-4D86-A86B-88A5467B3A2C}" presName="hierChild4" presStyleCnt="0"/>
      <dgm:spPr/>
      <dgm:t>
        <a:bodyPr/>
        <a:lstStyle/>
        <a:p>
          <a:endParaRPr lang="pt-PT"/>
        </a:p>
      </dgm:t>
    </dgm:pt>
    <dgm:pt modelId="{A39F5887-3A95-4274-9BCA-62087377B388}" type="pres">
      <dgm:prSet presAssocID="{039EFE75-E1B4-4D86-A86B-88A5467B3A2C}" presName="hierChild5" presStyleCnt="0"/>
      <dgm:spPr/>
      <dgm:t>
        <a:bodyPr/>
        <a:lstStyle/>
        <a:p>
          <a:endParaRPr lang="pt-PT"/>
        </a:p>
      </dgm:t>
    </dgm:pt>
    <dgm:pt modelId="{FF4DA82D-0BF5-4829-8130-F9A90EBD6E72}" type="pres">
      <dgm:prSet presAssocID="{8ACE7F10-0B5F-47DE-A125-85483D79FCE5}" presName="Name111" presStyleLbl="parChTrans1D3" presStyleIdx="11" presStyleCnt="20"/>
      <dgm:spPr/>
      <dgm:t>
        <a:bodyPr/>
        <a:lstStyle/>
        <a:p>
          <a:endParaRPr lang="pt-PT"/>
        </a:p>
      </dgm:t>
    </dgm:pt>
    <dgm:pt modelId="{810F1D29-2EA1-44C5-A8B7-563361F9B80C}" type="pres">
      <dgm:prSet presAssocID="{94DA30BD-673E-4ECE-98C6-191AEABE933E}" presName="hierRoot3" presStyleCnt="0">
        <dgm:presLayoutVars>
          <dgm:hierBranch val="init"/>
        </dgm:presLayoutVars>
      </dgm:prSet>
      <dgm:spPr/>
      <dgm:t>
        <a:bodyPr/>
        <a:lstStyle/>
        <a:p>
          <a:endParaRPr lang="pt-PT"/>
        </a:p>
      </dgm:t>
    </dgm:pt>
    <dgm:pt modelId="{62446251-3F2E-4E5E-B62A-47338DC8D93B}" type="pres">
      <dgm:prSet presAssocID="{94DA30BD-673E-4ECE-98C6-191AEABE933E}" presName="rootComposite3" presStyleCnt="0"/>
      <dgm:spPr/>
      <dgm:t>
        <a:bodyPr/>
        <a:lstStyle/>
        <a:p>
          <a:endParaRPr lang="pt-PT"/>
        </a:p>
      </dgm:t>
    </dgm:pt>
    <dgm:pt modelId="{77CB4A6D-A30B-45BF-A564-0062D957B3F0}" type="pres">
      <dgm:prSet presAssocID="{94DA30BD-673E-4ECE-98C6-191AEABE933E}" presName="rootText3" presStyleLbl="asst2" presStyleIdx="1" presStyleCnt="3">
        <dgm:presLayoutVars>
          <dgm:chPref val="3"/>
        </dgm:presLayoutVars>
      </dgm:prSet>
      <dgm:spPr/>
      <dgm:t>
        <a:bodyPr/>
        <a:lstStyle/>
        <a:p>
          <a:endParaRPr lang="pt-PT"/>
        </a:p>
      </dgm:t>
    </dgm:pt>
    <dgm:pt modelId="{07AA9663-5BDB-4E38-890F-ACA9CA0E73FC}" type="pres">
      <dgm:prSet presAssocID="{94DA30BD-673E-4ECE-98C6-191AEABE933E}" presName="rootConnector3" presStyleLbl="asst2" presStyleIdx="1" presStyleCnt="3"/>
      <dgm:spPr/>
      <dgm:t>
        <a:bodyPr/>
        <a:lstStyle/>
        <a:p>
          <a:endParaRPr lang="pt-PT"/>
        </a:p>
      </dgm:t>
    </dgm:pt>
    <dgm:pt modelId="{07997645-2D39-4CBA-A272-1A0F1CBCA210}" type="pres">
      <dgm:prSet presAssocID="{94DA30BD-673E-4ECE-98C6-191AEABE933E}" presName="hierChild6" presStyleCnt="0"/>
      <dgm:spPr/>
      <dgm:t>
        <a:bodyPr/>
        <a:lstStyle/>
        <a:p>
          <a:endParaRPr lang="pt-PT"/>
        </a:p>
      </dgm:t>
    </dgm:pt>
    <dgm:pt modelId="{CA4E5F81-33FD-45D3-863E-2EB026E22AAE}" type="pres">
      <dgm:prSet presAssocID="{94DA30BD-673E-4ECE-98C6-191AEABE933E}" presName="hierChild7" presStyleCnt="0"/>
      <dgm:spPr/>
      <dgm:t>
        <a:bodyPr/>
        <a:lstStyle/>
        <a:p>
          <a:endParaRPr lang="pt-PT"/>
        </a:p>
      </dgm:t>
    </dgm:pt>
    <dgm:pt modelId="{933E5375-B765-4B6F-A595-8FCF230392FE}" type="pres">
      <dgm:prSet presAssocID="{CFFFF6CC-DE60-4E7A-8C61-B7FB61D3D669}" presName="Name111" presStyleLbl="parChTrans1D3" presStyleIdx="12" presStyleCnt="20"/>
      <dgm:spPr/>
      <dgm:t>
        <a:bodyPr/>
        <a:lstStyle/>
        <a:p>
          <a:endParaRPr lang="pt-PT"/>
        </a:p>
      </dgm:t>
    </dgm:pt>
    <dgm:pt modelId="{3BA69CF3-B6DE-400E-9143-6B14EC99E6E7}" type="pres">
      <dgm:prSet presAssocID="{0BE4D401-D0B6-4ABE-9D65-DF22DF4D0544}" presName="hierRoot3" presStyleCnt="0">
        <dgm:presLayoutVars>
          <dgm:hierBranch val="init"/>
        </dgm:presLayoutVars>
      </dgm:prSet>
      <dgm:spPr/>
      <dgm:t>
        <a:bodyPr/>
        <a:lstStyle/>
        <a:p>
          <a:endParaRPr lang="pt-PT"/>
        </a:p>
      </dgm:t>
    </dgm:pt>
    <dgm:pt modelId="{A95E46EB-8143-4D2A-94CD-C93E8AE64C5D}" type="pres">
      <dgm:prSet presAssocID="{0BE4D401-D0B6-4ABE-9D65-DF22DF4D0544}" presName="rootComposite3" presStyleCnt="0"/>
      <dgm:spPr/>
      <dgm:t>
        <a:bodyPr/>
        <a:lstStyle/>
        <a:p>
          <a:endParaRPr lang="pt-PT"/>
        </a:p>
      </dgm:t>
    </dgm:pt>
    <dgm:pt modelId="{14477DA9-BB04-4E06-A3A2-3C4F664119EC}" type="pres">
      <dgm:prSet presAssocID="{0BE4D401-D0B6-4ABE-9D65-DF22DF4D0544}" presName="rootText3" presStyleLbl="asst2" presStyleIdx="2" presStyleCnt="3">
        <dgm:presLayoutVars>
          <dgm:chPref val="3"/>
        </dgm:presLayoutVars>
      </dgm:prSet>
      <dgm:spPr/>
      <dgm:t>
        <a:bodyPr/>
        <a:lstStyle/>
        <a:p>
          <a:endParaRPr lang="pt-PT"/>
        </a:p>
      </dgm:t>
    </dgm:pt>
    <dgm:pt modelId="{07409983-1C27-4FB8-ABC2-A2580081FBDA}" type="pres">
      <dgm:prSet presAssocID="{0BE4D401-D0B6-4ABE-9D65-DF22DF4D0544}" presName="rootConnector3" presStyleLbl="asst2" presStyleIdx="2" presStyleCnt="3"/>
      <dgm:spPr/>
      <dgm:t>
        <a:bodyPr/>
        <a:lstStyle/>
        <a:p>
          <a:endParaRPr lang="pt-PT"/>
        </a:p>
      </dgm:t>
    </dgm:pt>
    <dgm:pt modelId="{070F1BF7-1EDE-464B-9C7D-49D1BF0E11E9}" type="pres">
      <dgm:prSet presAssocID="{0BE4D401-D0B6-4ABE-9D65-DF22DF4D0544}" presName="hierChild6" presStyleCnt="0"/>
      <dgm:spPr/>
      <dgm:t>
        <a:bodyPr/>
        <a:lstStyle/>
        <a:p>
          <a:endParaRPr lang="pt-PT"/>
        </a:p>
      </dgm:t>
    </dgm:pt>
    <dgm:pt modelId="{4626AA3C-6FBB-4FB3-9AFF-4292D233CFFF}" type="pres">
      <dgm:prSet presAssocID="{0BE4D401-D0B6-4ABE-9D65-DF22DF4D0544}" presName="hierChild7" presStyleCnt="0"/>
      <dgm:spPr/>
      <dgm:t>
        <a:bodyPr/>
        <a:lstStyle/>
        <a:p>
          <a:endParaRPr lang="pt-PT"/>
        </a:p>
      </dgm:t>
    </dgm:pt>
    <dgm:pt modelId="{A0388D91-E68B-43E3-838D-5ED79A075879}" type="pres">
      <dgm:prSet presAssocID="{7F186D75-F6E5-4F83-B0B3-750964F95468}" presName="Name37" presStyleLbl="parChTrans1D2" presStyleIdx="4" presStyleCnt="6"/>
      <dgm:spPr/>
      <dgm:t>
        <a:bodyPr/>
        <a:lstStyle/>
        <a:p>
          <a:endParaRPr lang="pt-PT"/>
        </a:p>
      </dgm:t>
    </dgm:pt>
    <dgm:pt modelId="{B68EBB97-BBFB-4D05-90C2-46B86B8B61AB}" type="pres">
      <dgm:prSet presAssocID="{D79AA9DE-77FB-4BD0-991D-4527E42DD838}" presName="hierRoot2" presStyleCnt="0">
        <dgm:presLayoutVars>
          <dgm:hierBranch val="init"/>
        </dgm:presLayoutVars>
      </dgm:prSet>
      <dgm:spPr/>
      <dgm:t>
        <a:bodyPr/>
        <a:lstStyle/>
        <a:p>
          <a:endParaRPr lang="pt-PT"/>
        </a:p>
      </dgm:t>
    </dgm:pt>
    <dgm:pt modelId="{0A0EC72D-3ED9-449F-BA8A-DB4D94A0777C}" type="pres">
      <dgm:prSet presAssocID="{D79AA9DE-77FB-4BD0-991D-4527E42DD838}" presName="rootComposite" presStyleCnt="0"/>
      <dgm:spPr/>
      <dgm:t>
        <a:bodyPr/>
        <a:lstStyle/>
        <a:p>
          <a:endParaRPr lang="pt-PT"/>
        </a:p>
      </dgm:t>
    </dgm:pt>
    <dgm:pt modelId="{57FCACC4-C845-490F-9226-B5D6A6E9A05D}" type="pres">
      <dgm:prSet presAssocID="{D79AA9DE-77FB-4BD0-991D-4527E42DD838}" presName="rootText" presStyleLbl="node2" presStyleIdx="4" presStyleCnt="6">
        <dgm:presLayoutVars>
          <dgm:chPref val="3"/>
        </dgm:presLayoutVars>
      </dgm:prSet>
      <dgm:spPr/>
      <dgm:t>
        <a:bodyPr/>
        <a:lstStyle/>
        <a:p>
          <a:endParaRPr lang="pt-PT"/>
        </a:p>
      </dgm:t>
    </dgm:pt>
    <dgm:pt modelId="{5F88BABC-6E69-4F5F-BE93-9A53DD4BBDE6}" type="pres">
      <dgm:prSet presAssocID="{D79AA9DE-77FB-4BD0-991D-4527E42DD838}" presName="rootConnector" presStyleLbl="node2" presStyleIdx="4" presStyleCnt="6"/>
      <dgm:spPr/>
      <dgm:t>
        <a:bodyPr/>
        <a:lstStyle/>
        <a:p>
          <a:endParaRPr lang="pt-PT"/>
        </a:p>
      </dgm:t>
    </dgm:pt>
    <dgm:pt modelId="{54073357-621B-4753-9B89-9F78A9132626}" type="pres">
      <dgm:prSet presAssocID="{D79AA9DE-77FB-4BD0-991D-4527E42DD838}" presName="hierChild4" presStyleCnt="0"/>
      <dgm:spPr/>
      <dgm:t>
        <a:bodyPr/>
        <a:lstStyle/>
        <a:p>
          <a:endParaRPr lang="pt-PT"/>
        </a:p>
      </dgm:t>
    </dgm:pt>
    <dgm:pt modelId="{308C0BA6-4C8C-4B1D-9F29-D78B814CFAFD}" type="pres">
      <dgm:prSet presAssocID="{D79AA9DE-77FB-4BD0-991D-4527E42DD838}" presName="hierChild5" presStyleCnt="0"/>
      <dgm:spPr/>
      <dgm:t>
        <a:bodyPr/>
        <a:lstStyle/>
        <a:p>
          <a:endParaRPr lang="pt-PT"/>
        </a:p>
      </dgm:t>
    </dgm:pt>
    <dgm:pt modelId="{731DF8CE-DC7A-443F-987E-1DF7181F4AAE}" type="pres">
      <dgm:prSet presAssocID="{A2794263-A003-4F74-A538-1EB6CEC3917A}" presName="Name37" presStyleLbl="parChTrans1D2" presStyleIdx="5" presStyleCnt="6"/>
      <dgm:spPr/>
      <dgm:t>
        <a:bodyPr/>
        <a:lstStyle/>
        <a:p>
          <a:endParaRPr lang="pt-PT"/>
        </a:p>
      </dgm:t>
    </dgm:pt>
    <dgm:pt modelId="{D7566346-7542-4E98-B262-6EFB1B887D9E}" type="pres">
      <dgm:prSet presAssocID="{DB95B451-C327-4167-896F-A6D3CA538C97}" presName="hierRoot2" presStyleCnt="0">
        <dgm:presLayoutVars>
          <dgm:hierBranch val="init"/>
        </dgm:presLayoutVars>
      </dgm:prSet>
      <dgm:spPr/>
      <dgm:t>
        <a:bodyPr/>
        <a:lstStyle/>
        <a:p>
          <a:endParaRPr lang="pt-PT"/>
        </a:p>
      </dgm:t>
    </dgm:pt>
    <dgm:pt modelId="{1FCE9971-E901-402A-9C39-D8FC1976CB06}" type="pres">
      <dgm:prSet presAssocID="{DB95B451-C327-4167-896F-A6D3CA538C97}" presName="rootComposite" presStyleCnt="0"/>
      <dgm:spPr/>
      <dgm:t>
        <a:bodyPr/>
        <a:lstStyle/>
        <a:p>
          <a:endParaRPr lang="pt-PT"/>
        </a:p>
      </dgm:t>
    </dgm:pt>
    <dgm:pt modelId="{B27C8D9E-C5D6-47E4-BF73-176C1F0DFFC8}" type="pres">
      <dgm:prSet presAssocID="{DB95B451-C327-4167-896F-A6D3CA538C97}" presName="rootText" presStyleLbl="node2" presStyleIdx="5" presStyleCnt="6">
        <dgm:presLayoutVars>
          <dgm:chPref val="3"/>
        </dgm:presLayoutVars>
      </dgm:prSet>
      <dgm:spPr/>
      <dgm:t>
        <a:bodyPr/>
        <a:lstStyle/>
        <a:p>
          <a:endParaRPr lang="pt-PT"/>
        </a:p>
      </dgm:t>
    </dgm:pt>
    <dgm:pt modelId="{1E39F4DC-74C0-4966-94D1-4E55ABBCAC7D}" type="pres">
      <dgm:prSet presAssocID="{DB95B451-C327-4167-896F-A6D3CA538C97}" presName="rootConnector" presStyleLbl="node2" presStyleIdx="5" presStyleCnt="6"/>
      <dgm:spPr/>
      <dgm:t>
        <a:bodyPr/>
        <a:lstStyle/>
        <a:p>
          <a:endParaRPr lang="pt-PT"/>
        </a:p>
      </dgm:t>
    </dgm:pt>
    <dgm:pt modelId="{5E23FD93-F500-47DA-829A-FB873F3E6AEA}" type="pres">
      <dgm:prSet presAssocID="{DB95B451-C327-4167-896F-A6D3CA538C97}" presName="hierChild4" presStyleCnt="0"/>
      <dgm:spPr/>
      <dgm:t>
        <a:bodyPr/>
        <a:lstStyle/>
        <a:p>
          <a:endParaRPr lang="pt-PT"/>
        </a:p>
      </dgm:t>
    </dgm:pt>
    <dgm:pt modelId="{A077B934-6BFD-45E8-B629-D669B53572B9}" type="pres">
      <dgm:prSet presAssocID="{EE21D98D-B07B-4F46-939B-C8B1F519628D}" presName="Name37" presStyleLbl="parChTrans1D3" presStyleIdx="13" presStyleCnt="20"/>
      <dgm:spPr/>
      <dgm:t>
        <a:bodyPr/>
        <a:lstStyle/>
        <a:p>
          <a:endParaRPr lang="pt-PT"/>
        </a:p>
      </dgm:t>
    </dgm:pt>
    <dgm:pt modelId="{65E84E85-AD44-45E0-96AA-80235DFE6203}" type="pres">
      <dgm:prSet presAssocID="{44B282AF-B180-4485-AC49-77286962E1D6}" presName="hierRoot2" presStyleCnt="0">
        <dgm:presLayoutVars>
          <dgm:hierBranch val="init"/>
        </dgm:presLayoutVars>
      </dgm:prSet>
      <dgm:spPr/>
      <dgm:t>
        <a:bodyPr/>
        <a:lstStyle/>
        <a:p>
          <a:endParaRPr lang="pt-PT"/>
        </a:p>
      </dgm:t>
    </dgm:pt>
    <dgm:pt modelId="{2445CCEA-1E4D-474F-9A5C-18E3670C08C3}" type="pres">
      <dgm:prSet presAssocID="{44B282AF-B180-4485-AC49-77286962E1D6}" presName="rootComposite" presStyleCnt="0"/>
      <dgm:spPr/>
      <dgm:t>
        <a:bodyPr/>
        <a:lstStyle/>
        <a:p>
          <a:endParaRPr lang="pt-PT"/>
        </a:p>
      </dgm:t>
    </dgm:pt>
    <dgm:pt modelId="{5CE988BC-4D28-4E73-A90A-7308CFD01205}" type="pres">
      <dgm:prSet presAssocID="{44B282AF-B180-4485-AC49-77286962E1D6}" presName="rootText" presStyleLbl="node3" presStyleIdx="10" presStyleCnt="17">
        <dgm:presLayoutVars>
          <dgm:chPref val="3"/>
        </dgm:presLayoutVars>
      </dgm:prSet>
      <dgm:spPr/>
      <dgm:t>
        <a:bodyPr/>
        <a:lstStyle/>
        <a:p>
          <a:endParaRPr lang="pt-PT"/>
        </a:p>
      </dgm:t>
    </dgm:pt>
    <dgm:pt modelId="{48E02FAD-8A52-4DFB-A154-01EE21CDE269}" type="pres">
      <dgm:prSet presAssocID="{44B282AF-B180-4485-AC49-77286962E1D6}" presName="rootConnector" presStyleLbl="node3" presStyleIdx="10" presStyleCnt="17"/>
      <dgm:spPr/>
      <dgm:t>
        <a:bodyPr/>
        <a:lstStyle/>
        <a:p>
          <a:endParaRPr lang="pt-PT"/>
        </a:p>
      </dgm:t>
    </dgm:pt>
    <dgm:pt modelId="{FC323627-902E-40E7-99A9-F4DF89AAE869}" type="pres">
      <dgm:prSet presAssocID="{44B282AF-B180-4485-AC49-77286962E1D6}" presName="hierChild4" presStyleCnt="0"/>
      <dgm:spPr/>
      <dgm:t>
        <a:bodyPr/>
        <a:lstStyle/>
        <a:p>
          <a:endParaRPr lang="pt-PT"/>
        </a:p>
      </dgm:t>
    </dgm:pt>
    <dgm:pt modelId="{2B1E1516-31EE-4FFC-8631-5D8084E4632D}" type="pres">
      <dgm:prSet presAssocID="{44B282AF-B180-4485-AC49-77286962E1D6}" presName="hierChild5" presStyleCnt="0"/>
      <dgm:spPr/>
      <dgm:t>
        <a:bodyPr/>
        <a:lstStyle/>
        <a:p>
          <a:endParaRPr lang="pt-PT"/>
        </a:p>
      </dgm:t>
    </dgm:pt>
    <dgm:pt modelId="{BFC99238-8131-4E26-9D79-AF5AFBED9E93}" type="pres">
      <dgm:prSet presAssocID="{BD82DB91-D2DB-421D-8FB5-14620B11805D}" presName="Name37" presStyleLbl="parChTrans1D3" presStyleIdx="14" presStyleCnt="20"/>
      <dgm:spPr/>
      <dgm:t>
        <a:bodyPr/>
        <a:lstStyle/>
        <a:p>
          <a:endParaRPr lang="pt-PT"/>
        </a:p>
      </dgm:t>
    </dgm:pt>
    <dgm:pt modelId="{C02B27DB-5D14-4490-B144-36E71E547EAF}" type="pres">
      <dgm:prSet presAssocID="{D0DD9F01-17A6-4718-8D97-2559BB4B6079}" presName="hierRoot2" presStyleCnt="0">
        <dgm:presLayoutVars>
          <dgm:hierBranch val="init"/>
        </dgm:presLayoutVars>
      </dgm:prSet>
      <dgm:spPr/>
      <dgm:t>
        <a:bodyPr/>
        <a:lstStyle/>
        <a:p>
          <a:endParaRPr lang="pt-PT"/>
        </a:p>
      </dgm:t>
    </dgm:pt>
    <dgm:pt modelId="{A33127DD-16FC-406E-97B3-B83C991B48E0}" type="pres">
      <dgm:prSet presAssocID="{D0DD9F01-17A6-4718-8D97-2559BB4B6079}" presName="rootComposite" presStyleCnt="0"/>
      <dgm:spPr/>
      <dgm:t>
        <a:bodyPr/>
        <a:lstStyle/>
        <a:p>
          <a:endParaRPr lang="pt-PT"/>
        </a:p>
      </dgm:t>
    </dgm:pt>
    <dgm:pt modelId="{698D8DA7-B95E-4779-AB44-C101C7BECEE5}" type="pres">
      <dgm:prSet presAssocID="{D0DD9F01-17A6-4718-8D97-2559BB4B6079}" presName="rootText" presStyleLbl="node3" presStyleIdx="11" presStyleCnt="17">
        <dgm:presLayoutVars>
          <dgm:chPref val="3"/>
        </dgm:presLayoutVars>
      </dgm:prSet>
      <dgm:spPr/>
      <dgm:t>
        <a:bodyPr/>
        <a:lstStyle/>
        <a:p>
          <a:endParaRPr lang="pt-PT"/>
        </a:p>
      </dgm:t>
    </dgm:pt>
    <dgm:pt modelId="{D8868B56-7508-427A-B756-AE874F2B073D}" type="pres">
      <dgm:prSet presAssocID="{D0DD9F01-17A6-4718-8D97-2559BB4B6079}" presName="rootConnector" presStyleLbl="node3" presStyleIdx="11" presStyleCnt="17"/>
      <dgm:spPr/>
      <dgm:t>
        <a:bodyPr/>
        <a:lstStyle/>
        <a:p>
          <a:endParaRPr lang="pt-PT"/>
        </a:p>
      </dgm:t>
    </dgm:pt>
    <dgm:pt modelId="{80FD24E3-30FE-4751-A05A-C39B0B3E6A5A}" type="pres">
      <dgm:prSet presAssocID="{D0DD9F01-17A6-4718-8D97-2559BB4B6079}" presName="hierChild4" presStyleCnt="0"/>
      <dgm:spPr/>
      <dgm:t>
        <a:bodyPr/>
        <a:lstStyle/>
        <a:p>
          <a:endParaRPr lang="pt-PT"/>
        </a:p>
      </dgm:t>
    </dgm:pt>
    <dgm:pt modelId="{5506FB85-0BEC-46BC-A029-301D4F288E5C}" type="pres">
      <dgm:prSet presAssocID="{D0DD9F01-17A6-4718-8D97-2559BB4B6079}" presName="hierChild5" presStyleCnt="0"/>
      <dgm:spPr/>
      <dgm:t>
        <a:bodyPr/>
        <a:lstStyle/>
        <a:p>
          <a:endParaRPr lang="pt-PT"/>
        </a:p>
      </dgm:t>
    </dgm:pt>
    <dgm:pt modelId="{541715A8-7531-4AD7-9D1C-01C251B7451D}" type="pres">
      <dgm:prSet presAssocID="{33366CFB-36D9-4ACB-A030-D8B3B899E951}" presName="Name37" presStyleLbl="parChTrans1D3" presStyleIdx="15" presStyleCnt="20"/>
      <dgm:spPr/>
      <dgm:t>
        <a:bodyPr/>
        <a:lstStyle/>
        <a:p>
          <a:endParaRPr lang="pt-PT"/>
        </a:p>
      </dgm:t>
    </dgm:pt>
    <dgm:pt modelId="{3E9BDC06-B7F1-4641-A279-124808F34F0C}" type="pres">
      <dgm:prSet presAssocID="{C75302F6-FE48-4624-AB7C-318446C402FA}" presName="hierRoot2" presStyleCnt="0">
        <dgm:presLayoutVars>
          <dgm:hierBranch val="init"/>
        </dgm:presLayoutVars>
      </dgm:prSet>
      <dgm:spPr/>
      <dgm:t>
        <a:bodyPr/>
        <a:lstStyle/>
        <a:p>
          <a:endParaRPr lang="pt-PT"/>
        </a:p>
      </dgm:t>
    </dgm:pt>
    <dgm:pt modelId="{0E367251-745D-4924-A355-4EE97ABEDBF5}" type="pres">
      <dgm:prSet presAssocID="{C75302F6-FE48-4624-AB7C-318446C402FA}" presName="rootComposite" presStyleCnt="0"/>
      <dgm:spPr/>
      <dgm:t>
        <a:bodyPr/>
        <a:lstStyle/>
        <a:p>
          <a:endParaRPr lang="pt-PT"/>
        </a:p>
      </dgm:t>
    </dgm:pt>
    <dgm:pt modelId="{91C9B105-C633-4F91-A2A3-E7D38C097D02}" type="pres">
      <dgm:prSet presAssocID="{C75302F6-FE48-4624-AB7C-318446C402FA}" presName="rootText" presStyleLbl="node3" presStyleIdx="12" presStyleCnt="17">
        <dgm:presLayoutVars>
          <dgm:chPref val="3"/>
        </dgm:presLayoutVars>
      </dgm:prSet>
      <dgm:spPr/>
      <dgm:t>
        <a:bodyPr/>
        <a:lstStyle/>
        <a:p>
          <a:endParaRPr lang="pt-PT"/>
        </a:p>
      </dgm:t>
    </dgm:pt>
    <dgm:pt modelId="{4F78722F-DCCE-44B2-A812-C1B0CFC219E0}" type="pres">
      <dgm:prSet presAssocID="{C75302F6-FE48-4624-AB7C-318446C402FA}" presName="rootConnector" presStyleLbl="node3" presStyleIdx="12" presStyleCnt="17"/>
      <dgm:spPr/>
      <dgm:t>
        <a:bodyPr/>
        <a:lstStyle/>
        <a:p>
          <a:endParaRPr lang="pt-PT"/>
        </a:p>
      </dgm:t>
    </dgm:pt>
    <dgm:pt modelId="{3BB4D5EF-9640-4BD3-9297-95EA43E441BE}" type="pres">
      <dgm:prSet presAssocID="{C75302F6-FE48-4624-AB7C-318446C402FA}" presName="hierChild4" presStyleCnt="0"/>
      <dgm:spPr/>
      <dgm:t>
        <a:bodyPr/>
        <a:lstStyle/>
        <a:p>
          <a:endParaRPr lang="pt-PT"/>
        </a:p>
      </dgm:t>
    </dgm:pt>
    <dgm:pt modelId="{71708F05-FF08-48B4-9B6B-6FB38A213EB4}" type="pres">
      <dgm:prSet presAssocID="{C75302F6-FE48-4624-AB7C-318446C402FA}" presName="hierChild5" presStyleCnt="0"/>
      <dgm:spPr/>
      <dgm:t>
        <a:bodyPr/>
        <a:lstStyle/>
        <a:p>
          <a:endParaRPr lang="pt-PT"/>
        </a:p>
      </dgm:t>
    </dgm:pt>
    <dgm:pt modelId="{E62BEA51-426E-4725-AEC2-152FAC94FB6D}" type="pres">
      <dgm:prSet presAssocID="{0DDDC90C-AB57-48AF-8FD2-359748A4506B}" presName="Name37" presStyleLbl="parChTrans1D3" presStyleIdx="16" presStyleCnt="20"/>
      <dgm:spPr/>
      <dgm:t>
        <a:bodyPr/>
        <a:lstStyle/>
        <a:p>
          <a:endParaRPr lang="pt-PT"/>
        </a:p>
      </dgm:t>
    </dgm:pt>
    <dgm:pt modelId="{0BA63E6D-2BE0-42AD-9BC2-2AA419EB1AB3}" type="pres">
      <dgm:prSet presAssocID="{E3FFDA9B-BC31-459D-AAAA-EC755D39D147}" presName="hierRoot2" presStyleCnt="0">
        <dgm:presLayoutVars>
          <dgm:hierBranch val="init"/>
        </dgm:presLayoutVars>
      </dgm:prSet>
      <dgm:spPr/>
    </dgm:pt>
    <dgm:pt modelId="{92BA4C68-B4FE-40A9-8FBF-2D701B9C3FCA}" type="pres">
      <dgm:prSet presAssocID="{E3FFDA9B-BC31-459D-AAAA-EC755D39D147}" presName="rootComposite" presStyleCnt="0"/>
      <dgm:spPr/>
    </dgm:pt>
    <dgm:pt modelId="{E436CBA3-A512-4D30-8605-41453A3D6427}" type="pres">
      <dgm:prSet presAssocID="{E3FFDA9B-BC31-459D-AAAA-EC755D39D147}" presName="rootText" presStyleLbl="node3" presStyleIdx="13" presStyleCnt="17">
        <dgm:presLayoutVars>
          <dgm:chPref val="3"/>
        </dgm:presLayoutVars>
      </dgm:prSet>
      <dgm:spPr/>
      <dgm:t>
        <a:bodyPr/>
        <a:lstStyle/>
        <a:p>
          <a:endParaRPr lang="pt-PT"/>
        </a:p>
      </dgm:t>
    </dgm:pt>
    <dgm:pt modelId="{4B8C43B8-D331-479E-8DDF-B69DA8AB7689}" type="pres">
      <dgm:prSet presAssocID="{E3FFDA9B-BC31-459D-AAAA-EC755D39D147}" presName="rootConnector" presStyleLbl="node3" presStyleIdx="13" presStyleCnt="17"/>
      <dgm:spPr/>
      <dgm:t>
        <a:bodyPr/>
        <a:lstStyle/>
        <a:p>
          <a:endParaRPr lang="pt-PT"/>
        </a:p>
      </dgm:t>
    </dgm:pt>
    <dgm:pt modelId="{5A4C858D-DEA9-44CE-8344-E06225CD6378}" type="pres">
      <dgm:prSet presAssocID="{E3FFDA9B-BC31-459D-AAAA-EC755D39D147}" presName="hierChild4" presStyleCnt="0"/>
      <dgm:spPr/>
    </dgm:pt>
    <dgm:pt modelId="{828E5291-CD67-4881-85D2-3F062FC87988}" type="pres">
      <dgm:prSet presAssocID="{E3FFDA9B-BC31-459D-AAAA-EC755D39D147}" presName="hierChild5" presStyleCnt="0"/>
      <dgm:spPr/>
    </dgm:pt>
    <dgm:pt modelId="{038AEE7F-2F9D-40CF-825B-C3C86D92FD70}" type="pres">
      <dgm:prSet presAssocID="{8E9887A7-3ED2-4154-8EAF-5F91F8296976}" presName="Name37" presStyleLbl="parChTrans1D3" presStyleIdx="17" presStyleCnt="20"/>
      <dgm:spPr/>
      <dgm:t>
        <a:bodyPr/>
        <a:lstStyle/>
        <a:p>
          <a:endParaRPr lang="pt-PT"/>
        </a:p>
      </dgm:t>
    </dgm:pt>
    <dgm:pt modelId="{A022AACC-83F2-4A25-8339-0660739A8DBD}" type="pres">
      <dgm:prSet presAssocID="{511A723C-B32C-4DE3-82C3-61DECF61DB1E}" presName="hierRoot2" presStyleCnt="0">
        <dgm:presLayoutVars>
          <dgm:hierBranch val="init"/>
        </dgm:presLayoutVars>
      </dgm:prSet>
      <dgm:spPr/>
    </dgm:pt>
    <dgm:pt modelId="{75C9D8B5-0C29-4C08-A45B-44D647CADDD2}" type="pres">
      <dgm:prSet presAssocID="{511A723C-B32C-4DE3-82C3-61DECF61DB1E}" presName="rootComposite" presStyleCnt="0"/>
      <dgm:spPr/>
    </dgm:pt>
    <dgm:pt modelId="{AFD13022-1BCD-44D8-9426-F31A94080607}" type="pres">
      <dgm:prSet presAssocID="{511A723C-B32C-4DE3-82C3-61DECF61DB1E}" presName="rootText" presStyleLbl="node3" presStyleIdx="14" presStyleCnt="17">
        <dgm:presLayoutVars>
          <dgm:chPref val="3"/>
        </dgm:presLayoutVars>
      </dgm:prSet>
      <dgm:spPr/>
      <dgm:t>
        <a:bodyPr/>
        <a:lstStyle/>
        <a:p>
          <a:endParaRPr lang="pt-PT"/>
        </a:p>
      </dgm:t>
    </dgm:pt>
    <dgm:pt modelId="{5ACB890B-E10A-436C-9918-D64FDE230554}" type="pres">
      <dgm:prSet presAssocID="{511A723C-B32C-4DE3-82C3-61DECF61DB1E}" presName="rootConnector" presStyleLbl="node3" presStyleIdx="14" presStyleCnt="17"/>
      <dgm:spPr/>
      <dgm:t>
        <a:bodyPr/>
        <a:lstStyle/>
        <a:p>
          <a:endParaRPr lang="pt-PT"/>
        </a:p>
      </dgm:t>
    </dgm:pt>
    <dgm:pt modelId="{587E8F69-FE4A-41F2-A792-A5E2C588AC74}" type="pres">
      <dgm:prSet presAssocID="{511A723C-B32C-4DE3-82C3-61DECF61DB1E}" presName="hierChild4" presStyleCnt="0"/>
      <dgm:spPr/>
    </dgm:pt>
    <dgm:pt modelId="{AF15721E-5D36-45E8-8D6E-9A26BA81D64E}" type="pres">
      <dgm:prSet presAssocID="{511A723C-B32C-4DE3-82C3-61DECF61DB1E}" presName="hierChild5" presStyleCnt="0"/>
      <dgm:spPr/>
    </dgm:pt>
    <dgm:pt modelId="{CE586B10-B233-44D8-BFE4-1634C1ECC5D0}" type="pres">
      <dgm:prSet presAssocID="{293E5A16-B952-4AA7-A276-78B6E2ABF9CB}" presName="Name37" presStyleLbl="parChTrans1D3" presStyleIdx="18" presStyleCnt="20"/>
      <dgm:spPr/>
      <dgm:t>
        <a:bodyPr/>
        <a:lstStyle/>
        <a:p>
          <a:endParaRPr lang="pt-PT"/>
        </a:p>
      </dgm:t>
    </dgm:pt>
    <dgm:pt modelId="{232B0AC4-D096-41A0-8E70-ADBFF08C8A29}" type="pres">
      <dgm:prSet presAssocID="{7CC8B9CA-2DA3-40CE-8294-936597E29485}" presName="hierRoot2" presStyleCnt="0">
        <dgm:presLayoutVars>
          <dgm:hierBranch val="init"/>
        </dgm:presLayoutVars>
      </dgm:prSet>
      <dgm:spPr/>
      <dgm:t>
        <a:bodyPr/>
        <a:lstStyle/>
        <a:p>
          <a:endParaRPr lang="pt-PT"/>
        </a:p>
      </dgm:t>
    </dgm:pt>
    <dgm:pt modelId="{89D76E8D-66BB-4F94-993A-15348DE56C15}" type="pres">
      <dgm:prSet presAssocID="{7CC8B9CA-2DA3-40CE-8294-936597E29485}" presName="rootComposite" presStyleCnt="0"/>
      <dgm:spPr/>
      <dgm:t>
        <a:bodyPr/>
        <a:lstStyle/>
        <a:p>
          <a:endParaRPr lang="pt-PT"/>
        </a:p>
      </dgm:t>
    </dgm:pt>
    <dgm:pt modelId="{2AB9E303-FD0B-4B37-89AB-C0FE10480DFC}" type="pres">
      <dgm:prSet presAssocID="{7CC8B9CA-2DA3-40CE-8294-936597E29485}" presName="rootText" presStyleLbl="node3" presStyleIdx="15" presStyleCnt="17">
        <dgm:presLayoutVars>
          <dgm:chPref val="3"/>
        </dgm:presLayoutVars>
      </dgm:prSet>
      <dgm:spPr/>
      <dgm:t>
        <a:bodyPr/>
        <a:lstStyle/>
        <a:p>
          <a:endParaRPr lang="pt-PT"/>
        </a:p>
      </dgm:t>
    </dgm:pt>
    <dgm:pt modelId="{ED0D3585-7DBB-40A9-8605-AD0BFCAE661C}" type="pres">
      <dgm:prSet presAssocID="{7CC8B9CA-2DA3-40CE-8294-936597E29485}" presName="rootConnector" presStyleLbl="node3" presStyleIdx="15" presStyleCnt="17"/>
      <dgm:spPr/>
      <dgm:t>
        <a:bodyPr/>
        <a:lstStyle/>
        <a:p>
          <a:endParaRPr lang="pt-PT"/>
        </a:p>
      </dgm:t>
    </dgm:pt>
    <dgm:pt modelId="{8E967C45-A35D-45C3-BD09-5E7628DCCB74}" type="pres">
      <dgm:prSet presAssocID="{7CC8B9CA-2DA3-40CE-8294-936597E29485}" presName="hierChild4" presStyleCnt="0"/>
      <dgm:spPr/>
      <dgm:t>
        <a:bodyPr/>
        <a:lstStyle/>
        <a:p>
          <a:endParaRPr lang="pt-PT"/>
        </a:p>
      </dgm:t>
    </dgm:pt>
    <dgm:pt modelId="{17DEAE27-2E89-4F76-893E-2ED736B85E78}" type="pres">
      <dgm:prSet presAssocID="{7CC8B9CA-2DA3-40CE-8294-936597E29485}" presName="hierChild5" presStyleCnt="0"/>
      <dgm:spPr/>
      <dgm:t>
        <a:bodyPr/>
        <a:lstStyle/>
        <a:p>
          <a:endParaRPr lang="pt-PT"/>
        </a:p>
      </dgm:t>
    </dgm:pt>
    <dgm:pt modelId="{9E8FEA83-171E-44DC-B9ED-2B1857E392F2}" type="pres">
      <dgm:prSet presAssocID="{154626B1-F85A-4996-8AFF-A3844DFEB6D7}" presName="Name37" presStyleLbl="parChTrans1D3" presStyleIdx="19" presStyleCnt="20"/>
      <dgm:spPr/>
      <dgm:t>
        <a:bodyPr/>
        <a:lstStyle/>
        <a:p>
          <a:endParaRPr lang="pt-PT"/>
        </a:p>
      </dgm:t>
    </dgm:pt>
    <dgm:pt modelId="{C0796BFC-0F62-4059-8A70-3D5B125AE398}" type="pres">
      <dgm:prSet presAssocID="{97E9EA3A-94F1-4329-878D-55FF032040C2}" presName="hierRoot2" presStyleCnt="0">
        <dgm:presLayoutVars>
          <dgm:hierBranch val="init"/>
        </dgm:presLayoutVars>
      </dgm:prSet>
      <dgm:spPr/>
      <dgm:t>
        <a:bodyPr/>
        <a:lstStyle/>
        <a:p>
          <a:endParaRPr lang="pt-PT"/>
        </a:p>
      </dgm:t>
    </dgm:pt>
    <dgm:pt modelId="{C96499C7-8330-4909-917C-B31E84D5F1BA}" type="pres">
      <dgm:prSet presAssocID="{97E9EA3A-94F1-4329-878D-55FF032040C2}" presName="rootComposite" presStyleCnt="0"/>
      <dgm:spPr/>
      <dgm:t>
        <a:bodyPr/>
        <a:lstStyle/>
        <a:p>
          <a:endParaRPr lang="pt-PT"/>
        </a:p>
      </dgm:t>
    </dgm:pt>
    <dgm:pt modelId="{1B9A8D7A-C0E7-4E77-8483-3F21F9D7FCBC}" type="pres">
      <dgm:prSet presAssocID="{97E9EA3A-94F1-4329-878D-55FF032040C2}" presName="rootText" presStyleLbl="node3" presStyleIdx="16" presStyleCnt="17">
        <dgm:presLayoutVars>
          <dgm:chPref val="3"/>
        </dgm:presLayoutVars>
      </dgm:prSet>
      <dgm:spPr/>
      <dgm:t>
        <a:bodyPr/>
        <a:lstStyle/>
        <a:p>
          <a:endParaRPr lang="pt-PT"/>
        </a:p>
      </dgm:t>
    </dgm:pt>
    <dgm:pt modelId="{C4E8722C-BDA4-47B8-9225-9E9063DD15A2}" type="pres">
      <dgm:prSet presAssocID="{97E9EA3A-94F1-4329-878D-55FF032040C2}" presName="rootConnector" presStyleLbl="node3" presStyleIdx="16" presStyleCnt="17"/>
      <dgm:spPr/>
      <dgm:t>
        <a:bodyPr/>
        <a:lstStyle/>
        <a:p>
          <a:endParaRPr lang="pt-PT"/>
        </a:p>
      </dgm:t>
    </dgm:pt>
    <dgm:pt modelId="{1FBBBB13-B4EF-45D5-A44B-DEE46BDEC94E}" type="pres">
      <dgm:prSet presAssocID="{97E9EA3A-94F1-4329-878D-55FF032040C2}" presName="hierChild4" presStyleCnt="0"/>
      <dgm:spPr/>
      <dgm:t>
        <a:bodyPr/>
        <a:lstStyle/>
        <a:p>
          <a:endParaRPr lang="pt-PT"/>
        </a:p>
      </dgm:t>
    </dgm:pt>
    <dgm:pt modelId="{500DFCFD-49B8-47A2-9C48-459038C9282F}" type="pres">
      <dgm:prSet presAssocID="{97E9EA3A-94F1-4329-878D-55FF032040C2}" presName="hierChild5" presStyleCnt="0"/>
      <dgm:spPr/>
      <dgm:t>
        <a:bodyPr/>
        <a:lstStyle/>
        <a:p>
          <a:endParaRPr lang="pt-PT"/>
        </a:p>
      </dgm:t>
    </dgm:pt>
    <dgm:pt modelId="{8D8CB1A1-C128-4C0E-8A15-ADCDEA49DA27}" type="pres">
      <dgm:prSet presAssocID="{DB95B451-C327-4167-896F-A6D3CA538C97}" presName="hierChild5" presStyleCnt="0"/>
      <dgm:spPr/>
      <dgm:t>
        <a:bodyPr/>
        <a:lstStyle/>
        <a:p>
          <a:endParaRPr lang="pt-PT"/>
        </a:p>
      </dgm:t>
    </dgm:pt>
    <dgm:pt modelId="{85B01700-F0BD-4174-A7C7-F4882AD2F129}" type="pres">
      <dgm:prSet presAssocID="{67662907-14CE-431F-BBE4-2F9CDCE481EE}" presName="hierChild3" presStyleCnt="0"/>
      <dgm:spPr/>
      <dgm:t>
        <a:bodyPr/>
        <a:lstStyle/>
        <a:p>
          <a:endParaRPr lang="pt-PT"/>
        </a:p>
      </dgm:t>
    </dgm:pt>
  </dgm:ptLst>
  <dgm:cxnLst>
    <dgm:cxn modelId="{20FCAC9A-3CF0-47E3-9B58-369BA5178F3E}" type="presOf" srcId="{EE21D98D-B07B-4F46-939B-C8B1F519628D}" destId="{A077B934-6BFD-45E8-B629-D669B53572B9}" srcOrd="0" destOrd="0" presId="urn:microsoft.com/office/officeart/2005/8/layout/orgChart1"/>
    <dgm:cxn modelId="{D9A3F3EC-7165-437E-8BB3-9278A1BE4955}" type="presOf" srcId="{4B86CEBB-BAA0-4C94-963C-8DCB48F1A718}" destId="{E62B5A77-6A7B-4FE8-A2B7-1101A943DE9E}" srcOrd="0" destOrd="0" presId="urn:microsoft.com/office/officeart/2005/8/layout/orgChart1"/>
    <dgm:cxn modelId="{689CECE1-2F51-4BAD-8E77-E5FB6CF9F3BE}" srcId="{AF501863-ADB2-46CA-84DD-1706C9E28FEC}" destId="{91C184E2-2927-414E-9DA8-9F703DEAAC03}" srcOrd="3" destOrd="0" parTransId="{689AD0F7-F068-4FBD-A375-F8F54C6C88EB}" sibTransId="{F1FC539B-4758-432D-93FF-205B68634C49}"/>
    <dgm:cxn modelId="{EE5380CC-E36C-46E0-8AD3-6C378E8178C0}" srcId="{9404EA29-62B6-46F1-AA03-30C0A767D4D0}" destId="{07C39623-5ED7-4BC1-83BF-D624BF96F4CA}" srcOrd="1" destOrd="0" parTransId="{01EE2BE3-C1DB-46EF-B4C7-35742E0BB02B}" sibTransId="{4114F35D-19A4-4AC1-91EA-381DD3E6E933}"/>
    <dgm:cxn modelId="{2073D681-AB2E-46BF-84E4-AF84222D5657}" type="presOf" srcId="{AF501863-ADB2-46CA-84DD-1706C9E28FEC}" destId="{1C2708DB-D305-4772-B84F-9D6CB49E81C9}" srcOrd="0" destOrd="0" presId="urn:microsoft.com/office/officeart/2005/8/layout/orgChart1"/>
    <dgm:cxn modelId="{7F868BB4-66FB-4584-8E77-AD7D90A19E4D}" srcId="{67662907-14CE-431F-BBE4-2F9CDCE481EE}" destId="{AF501863-ADB2-46CA-84DD-1706C9E28FEC}" srcOrd="1" destOrd="0" parTransId="{BDF56343-62EA-42AA-B81A-7D272DD2AC0F}" sibTransId="{3BEE4C86-1A0F-4366-A54D-4E1D132597D4}"/>
    <dgm:cxn modelId="{CB830589-20EB-4961-ACE5-CD4635B231EE}" type="presOf" srcId="{44B282AF-B180-4485-AC49-77286962E1D6}" destId="{48E02FAD-8A52-4DFB-A154-01EE21CDE269}" srcOrd="1" destOrd="0" presId="urn:microsoft.com/office/officeart/2005/8/layout/orgChart1"/>
    <dgm:cxn modelId="{6E2801A0-8689-4373-8BC1-36805147557A}" srcId="{67662907-14CE-431F-BBE4-2F9CDCE481EE}" destId="{DB95B451-C327-4167-896F-A6D3CA538C97}" srcOrd="5" destOrd="0" parTransId="{A2794263-A003-4F74-A538-1EB6CEC3917A}" sibTransId="{193BDC37-9F70-4B68-99E6-737DD74F5808}"/>
    <dgm:cxn modelId="{280C6773-5CE9-44C6-991C-FED1AC4F29A3}" srcId="{039EFE75-E1B4-4D86-A86B-88A5467B3A2C}" destId="{94DA30BD-673E-4ECE-98C6-191AEABE933E}" srcOrd="0" destOrd="0" parTransId="{8ACE7F10-0B5F-47DE-A125-85483D79FCE5}" sibTransId="{288456AA-BF9D-4419-8D14-1591C989F865}"/>
    <dgm:cxn modelId="{A2F3AF6A-E1A6-43AA-941F-6A875D5C495E}" srcId="{DB95B451-C327-4167-896F-A6D3CA538C97}" destId="{C75302F6-FE48-4624-AB7C-318446C402FA}" srcOrd="2" destOrd="0" parTransId="{33366CFB-36D9-4ACB-A030-D8B3B899E951}" sibTransId="{C7308A25-04FE-4DEC-9B57-6559AB76FC4E}"/>
    <dgm:cxn modelId="{AC45E27C-376C-41BE-91C3-E6586C8AEE20}" type="presOf" srcId="{0E1CC973-E168-4787-80C6-1F6703FBC056}" destId="{EB7A685D-C66A-47BA-92BC-204F5A1DE46C}" srcOrd="0" destOrd="0" presId="urn:microsoft.com/office/officeart/2005/8/layout/orgChart1"/>
    <dgm:cxn modelId="{A5F2CF54-0BFF-4388-B0C2-F1A1CF1F5E8D}" type="presOf" srcId="{CFFFF6CC-DE60-4E7A-8C61-B7FB61D3D669}" destId="{933E5375-B765-4B6F-A595-8FCF230392FE}" srcOrd="0" destOrd="0" presId="urn:microsoft.com/office/officeart/2005/8/layout/orgChart1"/>
    <dgm:cxn modelId="{9893E800-E610-48D5-93AB-0F6D00DA3736}" type="presOf" srcId="{6256706C-0F55-448C-9070-8B391370D61B}" destId="{B94525F7-E19B-45E8-A149-17076C06803E}" srcOrd="0" destOrd="0" presId="urn:microsoft.com/office/officeart/2005/8/layout/orgChart1"/>
    <dgm:cxn modelId="{54CE7EC9-23E5-41A5-9F2C-3641475F205B}" type="presOf" srcId="{DB95B451-C327-4167-896F-A6D3CA538C97}" destId="{B27C8D9E-C5D6-47E4-BF73-176C1F0DFFC8}" srcOrd="0" destOrd="0" presId="urn:microsoft.com/office/officeart/2005/8/layout/orgChart1"/>
    <dgm:cxn modelId="{8185159F-8D16-4BAB-8F39-05D1F43C9C77}" type="presOf" srcId="{E9C824BB-7CF5-4542-A60B-E509A7321D02}" destId="{2F383099-5EB6-4146-A1AB-D8D9719E8ECC}" srcOrd="0" destOrd="0" presId="urn:microsoft.com/office/officeart/2005/8/layout/orgChart1"/>
    <dgm:cxn modelId="{6BF0E045-1EB1-417E-A023-2FA0794FE057}" type="presOf" srcId="{C3E416BD-5E30-4FF4-A6A4-6901EB696A29}" destId="{7EA426F8-84C4-4381-825A-8AE926C5E673}" srcOrd="1" destOrd="0" presId="urn:microsoft.com/office/officeart/2005/8/layout/orgChart1"/>
    <dgm:cxn modelId="{A87AB5A9-B06B-4EDB-B9C9-F75A5BD992AB}" type="presOf" srcId="{6256706C-0F55-448C-9070-8B391370D61B}" destId="{87E26F45-FDD7-42FE-A390-560BFA1747D8}" srcOrd="1" destOrd="0" presId="urn:microsoft.com/office/officeart/2005/8/layout/orgChart1"/>
    <dgm:cxn modelId="{32E68902-CBB3-4963-9B00-2DB6AD59800A}" type="presOf" srcId="{D0DD9F01-17A6-4718-8D97-2559BB4B6079}" destId="{D8868B56-7508-427A-B756-AE874F2B073D}" srcOrd="1" destOrd="0" presId="urn:microsoft.com/office/officeart/2005/8/layout/orgChart1"/>
    <dgm:cxn modelId="{3CE775A8-4B28-43BC-B075-797EC6800B09}" type="presOf" srcId="{67662907-14CE-431F-BBE4-2F9CDCE481EE}" destId="{D3EE320D-CD49-48A1-8472-246908A8F87B}" srcOrd="1" destOrd="0" presId="urn:microsoft.com/office/officeart/2005/8/layout/orgChart1"/>
    <dgm:cxn modelId="{DC366CD3-74CE-4D22-9F29-B88291156C31}" type="presOf" srcId="{94DA30BD-673E-4ECE-98C6-191AEABE933E}" destId="{77CB4A6D-A30B-45BF-A564-0062D957B3F0}" srcOrd="0" destOrd="0" presId="urn:microsoft.com/office/officeart/2005/8/layout/orgChart1"/>
    <dgm:cxn modelId="{9126FD35-5D10-4106-9DF7-5F6929CF6507}" type="presOf" srcId="{AF501863-ADB2-46CA-84DD-1706C9E28FEC}" destId="{1D0E1A8D-6CC2-4CDE-A437-B081CCA6C4DD}" srcOrd="1" destOrd="0" presId="urn:microsoft.com/office/officeart/2005/8/layout/orgChart1"/>
    <dgm:cxn modelId="{9A330C3B-D1F2-42B3-9676-79FDE5F073A3}" srcId="{DB95B451-C327-4167-896F-A6D3CA538C97}" destId="{97E9EA3A-94F1-4329-878D-55FF032040C2}" srcOrd="6" destOrd="0" parTransId="{154626B1-F85A-4996-8AFF-A3844DFEB6D7}" sibTransId="{1E92E02C-452C-4893-9A7C-BB0D68158024}"/>
    <dgm:cxn modelId="{501ACE2B-1CE0-4603-B66C-79B408473D64}" srcId="{67662907-14CE-431F-BBE4-2F9CDCE481EE}" destId="{9404EA29-62B6-46F1-AA03-30C0A767D4D0}" srcOrd="0" destOrd="0" parTransId="{E9C824BB-7CF5-4542-A60B-E509A7321D02}" sibTransId="{FDA085A7-5F00-4DC3-8330-746C75B1C995}"/>
    <dgm:cxn modelId="{5C516FF8-DEB0-4DAD-9FBD-ADFF866B6652}" type="presOf" srcId="{07C39623-5ED7-4BC1-83BF-D624BF96F4CA}" destId="{6922669C-FE6F-4986-99D0-C54BCA38C829}" srcOrd="1" destOrd="0" presId="urn:microsoft.com/office/officeart/2005/8/layout/orgChart1"/>
    <dgm:cxn modelId="{8D6F8432-FA73-49F5-A71D-11A8C0E0AC55}" type="presOf" srcId="{C3E416BD-5E30-4FF4-A6A4-6901EB696A29}" destId="{7720F0E9-CEB9-4868-906B-7FB3948C9452}" srcOrd="0" destOrd="0" presId="urn:microsoft.com/office/officeart/2005/8/layout/orgChart1"/>
    <dgm:cxn modelId="{2F28CD98-9176-4455-8755-ABEEE4F4F9BB}" srcId="{9404EA29-62B6-46F1-AA03-30C0A767D4D0}" destId="{126A412A-8948-425D-B483-7EE16DBD409B}" srcOrd="3" destOrd="0" parTransId="{D8BF8157-9A5D-42D5-9D78-33BE376BE95B}" sibTransId="{FBE7C1EF-0D8D-417E-87F1-75FDA624FF52}"/>
    <dgm:cxn modelId="{5D8165E2-A0FC-4D59-BB29-E930C92B363E}" type="presOf" srcId="{D79AA9DE-77FB-4BD0-991D-4527E42DD838}" destId="{57FCACC4-C845-490F-9226-B5D6A6E9A05D}" srcOrd="0" destOrd="0" presId="urn:microsoft.com/office/officeart/2005/8/layout/orgChart1"/>
    <dgm:cxn modelId="{4F30CFB9-2659-4051-9C2F-E26470C4E539}" type="presOf" srcId="{AA90E49F-625E-4391-AF93-5BF68891BBD5}" destId="{E296D38A-0A56-498E-B913-DA9F18E204FF}" srcOrd="0" destOrd="0" presId="urn:microsoft.com/office/officeart/2005/8/layout/orgChart1"/>
    <dgm:cxn modelId="{C3DF0AC3-C56E-40EF-8572-A1CBBCF61F88}" type="presOf" srcId="{69A0E81D-0B10-4845-B5B3-925625C133F0}" destId="{5FC2AC84-9924-43D3-9354-DBD224645FE3}" srcOrd="0" destOrd="0" presId="urn:microsoft.com/office/officeart/2005/8/layout/orgChart1"/>
    <dgm:cxn modelId="{F825E744-35B5-486A-952D-AC43B76E807D}" type="presOf" srcId="{039EFE75-E1B4-4D86-A86B-88A5467B3A2C}" destId="{C64C60DA-633C-46D1-84F8-0C722D770244}" srcOrd="1" destOrd="0" presId="urn:microsoft.com/office/officeart/2005/8/layout/orgChart1"/>
    <dgm:cxn modelId="{0D5EFE25-180E-4C15-A73E-79D79AFA0B16}" type="presOf" srcId="{531BA4E7-E94D-4330-B6D9-97BDDB75FF84}" destId="{7BD23A77-1B37-41A8-8014-B8DDAE9852F6}" srcOrd="0" destOrd="0" presId="urn:microsoft.com/office/officeart/2005/8/layout/orgChart1"/>
    <dgm:cxn modelId="{6F54F0EB-4DD7-4787-B55D-FB5C33B3635E}" srcId="{DB95B451-C327-4167-896F-A6D3CA538C97}" destId="{44B282AF-B180-4485-AC49-77286962E1D6}" srcOrd="0" destOrd="0" parTransId="{EE21D98D-B07B-4F46-939B-C8B1F519628D}" sibTransId="{708E7652-B506-4246-9230-A4B362A0AD28}"/>
    <dgm:cxn modelId="{3B5BF0DC-4B0D-4648-B6ED-CF22A899827B}" type="presOf" srcId="{67662907-14CE-431F-BBE4-2F9CDCE481EE}" destId="{2F4D4B04-C13D-4257-B134-2DA1F2579A48}" srcOrd="0" destOrd="0" presId="urn:microsoft.com/office/officeart/2005/8/layout/orgChart1"/>
    <dgm:cxn modelId="{89427C3C-06FE-4043-BC62-CB4C0F205760}" type="presOf" srcId="{91C184E2-2927-414E-9DA8-9F703DEAAC03}" destId="{9FBB526D-092B-4679-BF5D-8D8574B2F0E9}" srcOrd="1" destOrd="0" presId="urn:microsoft.com/office/officeart/2005/8/layout/orgChart1"/>
    <dgm:cxn modelId="{E40A72DE-2701-4EA4-9D53-60942FA85CF7}" type="presOf" srcId="{0BE4D401-D0B6-4ABE-9D65-DF22DF4D0544}" destId="{14477DA9-BB04-4E06-A3A2-3C4F664119EC}" srcOrd="0" destOrd="0" presId="urn:microsoft.com/office/officeart/2005/8/layout/orgChart1"/>
    <dgm:cxn modelId="{DF133854-3DDB-4880-849B-D22FE880A812}" type="presOf" srcId="{062264A9-B239-4BF5-A3D9-7009E947F4C6}" destId="{A79E6650-8B5D-46B1-AD16-66A730ED8870}" srcOrd="1" destOrd="0" presId="urn:microsoft.com/office/officeart/2005/8/layout/orgChart1"/>
    <dgm:cxn modelId="{31B354BB-0C5D-4C5B-B31C-77E4F15D91C4}" srcId="{039EFE75-E1B4-4D86-A86B-88A5467B3A2C}" destId="{0BE4D401-D0B6-4ABE-9D65-DF22DF4D0544}" srcOrd="1" destOrd="0" parTransId="{CFFFF6CC-DE60-4E7A-8C61-B7FB61D3D669}" sibTransId="{F02A272B-7570-40A0-835D-4A729D59D01E}"/>
    <dgm:cxn modelId="{DD6A87DC-0762-407F-8F0D-ED86B9DC9FCC}" type="presOf" srcId="{9D677A29-3C33-4751-9AEA-841D89931F13}" destId="{C704F585-320D-409C-BCAA-17E933DDBAC7}" srcOrd="0" destOrd="0" presId="urn:microsoft.com/office/officeart/2005/8/layout/orgChart1"/>
    <dgm:cxn modelId="{9A1D5CB3-3486-4F9E-A05C-3A51785DC8F8}" type="presOf" srcId="{9404EA29-62B6-46F1-AA03-30C0A767D4D0}" destId="{365470D5-B878-4A2B-BC7B-DCBF75B111A5}" srcOrd="0" destOrd="0" presId="urn:microsoft.com/office/officeart/2005/8/layout/orgChart1"/>
    <dgm:cxn modelId="{9C551AB3-FE99-44EE-8351-07EF873DC257}" type="presOf" srcId="{E3FFDA9B-BC31-459D-AAAA-EC755D39D147}" destId="{E436CBA3-A512-4D30-8605-41453A3D6427}" srcOrd="0" destOrd="0" presId="urn:microsoft.com/office/officeart/2005/8/layout/orgChart1"/>
    <dgm:cxn modelId="{0D5AFE3C-6EA5-4DE1-9A40-ECE0EB2B5CDE}" type="presOf" srcId="{3360201B-A59C-4302-B76D-4489B9E00F41}" destId="{E0AC5BD8-4DEC-4585-AEA1-6D7AB019C446}" srcOrd="1" destOrd="0" presId="urn:microsoft.com/office/officeart/2005/8/layout/orgChart1"/>
    <dgm:cxn modelId="{146132EC-9CA0-4C06-B693-3FBEEA11340F}" type="presOf" srcId="{D0DD9F01-17A6-4718-8D97-2559BB4B6079}" destId="{698D8DA7-B95E-4779-AB44-C101C7BECEE5}" srcOrd="0" destOrd="0" presId="urn:microsoft.com/office/officeart/2005/8/layout/orgChart1"/>
    <dgm:cxn modelId="{6331BCD3-9352-447C-B6A3-94E1EB2F4975}" type="presOf" srcId="{3360201B-A59C-4302-B76D-4489B9E00F41}" destId="{D7715516-F2AF-4084-B746-C97BB7CFA210}" srcOrd="0" destOrd="0" presId="urn:microsoft.com/office/officeart/2005/8/layout/orgChart1"/>
    <dgm:cxn modelId="{DF897F37-EC3C-4A67-BC60-921D847AFB43}" type="presOf" srcId="{7C82B42F-5F01-4DC6-B585-B2376328A68E}" destId="{37769489-9EE3-46A7-8122-3FEDA16FD31D}" srcOrd="0" destOrd="0" presId="urn:microsoft.com/office/officeart/2005/8/layout/orgChart1"/>
    <dgm:cxn modelId="{3F8296C0-D5E9-46CC-B056-F84AF90095FE}" type="presOf" srcId="{91C184E2-2927-414E-9DA8-9F703DEAAC03}" destId="{5D91B0D4-FFCF-4D24-BC10-8AEBD2312235}" srcOrd="0" destOrd="0" presId="urn:microsoft.com/office/officeart/2005/8/layout/orgChart1"/>
    <dgm:cxn modelId="{2CAD7E1E-27DC-4674-9CC9-DA10D1FD8452}" type="presOf" srcId="{7F186D75-F6E5-4F83-B0B3-750964F95468}" destId="{A0388D91-E68B-43E3-838D-5ED79A075879}" srcOrd="0" destOrd="0" presId="urn:microsoft.com/office/officeart/2005/8/layout/orgChart1"/>
    <dgm:cxn modelId="{D3616800-9541-402D-80D2-B027B6F2FBCA}" srcId="{DB95B451-C327-4167-896F-A6D3CA538C97}" destId="{D0DD9F01-17A6-4718-8D97-2559BB4B6079}" srcOrd="1" destOrd="0" parTransId="{BD82DB91-D2DB-421D-8FB5-14620B11805D}" sibTransId="{2673369F-458C-4B26-9CC1-36091175C762}"/>
    <dgm:cxn modelId="{D676A601-377E-4655-9152-4667E42D1080}" type="presOf" srcId="{BD82DB91-D2DB-421D-8FB5-14620B11805D}" destId="{BFC99238-8131-4E26-9D79-AF5AFBED9E93}" srcOrd="0" destOrd="0" presId="urn:microsoft.com/office/officeart/2005/8/layout/orgChart1"/>
    <dgm:cxn modelId="{A6F1E022-5CBA-4934-B963-27FA162B1004}" type="presOf" srcId="{689AD0F7-F068-4FBD-A375-F8F54C6C88EB}" destId="{72D923A6-C8CD-474A-9333-A3DD5AB65B15}" srcOrd="0" destOrd="0" presId="urn:microsoft.com/office/officeart/2005/8/layout/orgChart1"/>
    <dgm:cxn modelId="{7DBD7CCC-C2DE-4827-AA67-2198F1E97B28}" srcId="{9404EA29-62B6-46F1-AA03-30C0A767D4D0}" destId="{F6052192-65F1-44EB-9B2A-90C461B33EAD}" srcOrd="2" destOrd="0" parTransId="{6E6A8D2B-6A23-4595-A3FB-D4730881BA4B}" sibTransId="{18C4BBD0-3F40-4989-B56D-EF8B6099D437}"/>
    <dgm:cxn modelId="{F29FA2BD-B3FD-4446-AA83-EB5A7237D931}" type="presOf" srcId="{F6052192-65F1-44EB-9B2A-90C461B33EAD}" destId="{C3993122-DD86-43A5-8731-BF4A2468D0E2}" srcOrd="0" destOrd="0" presId="urn:microsoft.com/office/officeart/2005/8/layout/orgChart1"/>
    <dgm:cxn modelId="{816DAD6D-97C9-4B4D-B4D2-DBF7209CE72F}" type="presOf" srcId="{062264A9-B239-4BF5-A3D9-7009E947F4C6}" destId="{4067A2A6-6EC6-4314-A292-5A024C4814CB}" srcOrd="0" destOrd="0" presId="urn:microsoft.com/office/officeart/2005/8/layout/orgChart1"/>
    <dgm:cxn modelId="{99A923BB-B985-4483-A2C9-D18B254193A1}" type="presOf" srcId="{8E9887A7-3ED2-4154-8EAF-5F91F8296976}" destId="{038AEE7F-2F9D-40CF-825B-C3C86D92FD70}" srcOrd="0" destOrd="0" presId="urn:microsoft.com/office/officeart/2005/8/layout/orgChart1"/>
    <dgm:cxn modelId="{04765A30-3219-4FEC-8A06-8D72AC43FEE8}" type="presOf" srcId="{154626B1-F85A-4996-8AFF-A3844DFEB6D7}" destId="{9E8FEA83-171E-44DC-B9ED-2B1857E392F2}" srcOrd="0" destOrd="0" presId="urn:microsoft.com/office/officeart/2005/8/layout/orgChart1"/>
    <dgm:cxn modelId="{A45705D3-555C-4156-9F91-E923CCE4DF43}" type="presOf" srcId="{97E9EA3A-94F1-4329-878D-55FF032040C2}" destId="{1B9A8D7A-C0E7-4E77-8483-3F21F9D7FCBC}" srcOrd="0" destOrd="0" presId="urn:microsoft.com/office/officeart/2005/8/layout/orgChart1"/>
    <dgm:cxn modelId="{7A77FC29-7FFE-426C-AD8C-DFEAE157AE09}" type="presOf" srcId="{B6085EA0-F04F-453D-877F-C81EAC71B368}" destId="{E38D1955-21B0-408E-886B-B75EDDBACCAF}" srcOrd="0" destOrd="0" presId="urn:microsoft.com/office/officeart/2005/8/layout/orgChart1"/>
    <dgm:cxn modelId="{36B7791C-360A-449B-8F90-E1DA1BD44F2F}" type="presOf" srcId="{F6052192-65F1-44EB-9B2A-90C461B33EAD}" destId="{B29AB798-22A3-4317-A6A8-5E6F3534DC97}" srcOrd="1" destOrd="0" presId="urn:microsoft.com/office/officeart/2005/8/layout/orgChart1"/>
    <dgm:cxn modelId="{B15A07AF-2B8D-42EF-924B-C0CBA4C5E235}" type="presOf" srcId="{B6085EA0-F04F-453D-877F-C81EAC71B368}" destId="{9A1CBCFB-5224-4B97-8C8A-022204328C4D}" srcOrd="1" destOrd="0" presId="urn:microsoft.com/office/officeart/2005/8/layout/orgChart1"/>
    <dgm:cxn modelId="{AA335D98-004A-4202-95F1-92427D47C206}" srcId="{67662907-14CE-431F-BBE4-2F9CDCE481EE}" destId="{D79AA9DE-77FB-4BD0-991D-4527E42DD838}" srcOrd="4" destOrd="0" parTransId="{7F186D75-F6E5-4F83-B0B3-750964F95468}" sibTransId="{A9F5A655-4043-46EA-9EA2-58BCFCE0467F}"/>
    <dgm:cxn modelId="{02CE8962-CACA-4740-A97B-3664EF068073}" type="presOf" srcId="{01EE2BE3-C1DB-46EF-B4C7-35742E0BB02B}" destId="{25D63274-579C-4DBE-B815-AE0DBAB5BAD0}" srcOrd="0" destOrd="0" presId="urn:microsoft.com/office/officeart/2005/8/layout/orgChart1"/>
    <dgm:cxn modelId="{CC8C5768-CD29-4399-B920-E52F81E97C2F}" type="presOf" srcId="{52B308DD-960F-463E-8C0D-AE01F7AAA533}" destId="{C050BF53-49E1-46D8-8E71-DDF75DD79AC0}" srcOrd="1" destOrd="0" presId="urn:microsoft.com/office/officeart/2005/8/layout/orgChart1"/>
    <dgm:cxn modelId="{6360F9AE-81FA-44EB-A6A1-3CB8F2C696AA}" type="presOf" srcId="{D79AA9DE-77FB-4BD0-991D-4527E42DD838}" destId="{5F88BABC-6E69-4F5F-BE93-9A53DD4BBDE6}" srcOrd="1" destOrd="0" presId="urn:microsoft.com/office/officeart/2005/8/layout/orgChart1"/>
    <dgm:cxn modelId="{5ABDFCD9-FE78-4CAD-A101-11C6EEB73D3C}" type="presOf" srcId="{7CC8B9CA-2DA3-40CE-8294-936597E29485}" destId="{ED0D3585-7DBB-40A9-8605-AD0BFCAE661C}" srcOrd="1" destOrd="0" presId="urn:microsoft.com/office/officeart/2005/8/layout/orgChart1"/>
    <dgm:cxn modelId="{1BD883C5-21AD-48A3-8E11-9EE1FC9A2DCD}" srcId="{67662907-14CE-431F-BBE4-2F9CDCE481EE}" destId="{52B308DD-960F-463E-8C0D-AE01F7AAA533}" srcOrd="2" destOrd="0" parTransId="{7C82B42F-5F01-4DC6-B585-B2376328A68E}" sibTransId="{A39C8310-1C7E-4841-B711-FAE940078EBF}"/>
    <dgm:cxn modelId="{3245DF9A-80A4-4C45-9F4F-06AA3D92A281}" type="presOf" srcId="{BB7BC2D9-AEAF-40E3-A032-2DE52C462B10}" destId="{47B95262-438C-4D70-ADB1-340BBE5D68D6}" srcOrd="0" destOrd="0" presId="urn:microsoft.com/office/officeart/2005/8/layout/orgChart1"/>
    <dgm:cxn modelId="{46E4EAAA-4846-4D6A-97B4-3D537F15FF32}" type="presOf" srcId="{827AD276-8C8C-45FD-8051-140FE668F26F}" destId="{E49A04C7-7850-4D42-837A-1BF1C5A404AD}" srcOrd="0" destOrd="0" presId="urn:microsoft.com/office/officeart/2005/8/layout/orgChart1"/>
    <dgm:cxn modelId="{480A9136-90B8-4607-8821-258ACE709072}" type="presOf" srcId="{0BE4D401-D0B6-4ABE-9D65-DF22DF4D0544}" destId="{07409983-1C27-4FB8-ABC2-A2580081FBDA}" srcOrd="1" destOrd="0" presId="urn:microsoft.com/office/officeart/2005/8/layout/orgChart1"/>
    <dgm:cxn modelId="{6E6780FF-63A2-41DB-B8A2-2249AFC9F8D1}" srcId="{DB95B451-C327-4167-896F-A6D3CA538C97}" destId="{7CC8B9CA-2DA3-40CE-8294-936597E29485}" srcOrd="5" destOrd="0" parTransId="{293E5A16-B952-4AA7-A276-78B6E2ABF9CB}" sibTransId="{ACA53ACC-768A-4C86-ABA4-C696C5EE7CFD}"/>
    <dgm:cxn modelId="{E6ABECD2-F164-44AF-A7B9-2AFA5A4EBE28}" srcId="{DB95B451-C327-4167-896F-A6D3CA538C97}" destId="{511A723C-B32C-4DE3-82C3-61DECF61DB1E}" srcOrd="4" destOrd="0" parTransId="{8E9887A7-3ED2-4154-8EAF-5F91F8296976}" sibTransId="{C42191B1-2024-4329-87C6-BCD8BE9ED25C}"/>
    <dgm:cxn modelId="{B9453359-C256-4F94-8B5E-60CDAC1F6444}" type="presOf" srcId="{44B282AF-B180-4485-AC49-77286962E1D6}" destId="{5CE988BC-4D28-4E73-A90A-7308CFD01205}" srcOrd="0" destOrd="0" presId="urn:microsoft.com/office/officeart/2005/8/layout/orgChart1"/>
    <dgm:cxn modelId="{431F409E-DBD4-49CC-BD62-8CD2B30AA840}" type="presOf" srcId="{97E9EA3A-94F1-4329-878D-55FF032040C2}" destId="{C4E8722C-BDA4-47B8-9225-9E9063DD15A2}" srcOrd="1" destOrd="0" presId="urn:microsoft.com/office/officeart/2005/8/layout/orgChart1"/>
    <dgm:cxn modelId="{A64D6C96-588D-4CD7-A346-44DABC90B0CE}" type="presOf" srcId="{4C5C8505-0814-40D2-B711-4900C421790B}" destId="{D494F508-EA07-46B5-A94F-9116AD8C1DED}" srcOrd="0" destOrd="0" presId="urn:microsoft.com/office/officeart/2005/8/layout/orgChart1"/>
    <dgm:cxn modelId="{646AA2EE-2C1A-42DB-84A8-A754199B0AC9}" srcId="{9404EA29-62B6-46F1-AA03-30C0A767D4D0}" destId="{B6085EA0-F04F-453D-877F-C81EAC71B368}" srcOrd="0" destOrd="0" parTransId="{0E1CC973-E168-4787-80C6-1F6703FBC056}" sibTransId="{FDF04525-19FB-4318-A36E-52E9340E090A}"/>
    <dgm:cxn modelId="{93C64B7D-5C68-40C8-B802-8030142F8376}" type="presOf" srcId="{4C5C8505-0814-40D2-B711-4900C421790B}" destId="{A2F10A63-5400-4780-A379-BC33DF827B87}" srcOrd="1" destOrd="0" presId="urn:microsoft.com/office/officeart/2005/8/layout/orgChart1"/>
    <dgm:cxn modelId="{D8AF6597-8D6C-4882-978F-E9C3D89F5E09}" srcId="{AF501863-ADB2-46CA-84DD-1706C9E28FEC}" destId="{4C5C8505-0814-40D2-B711-4900C421790B}" srcOrd="1" destOrd="0" parTransId="{531BA4E7-E94D-4330-B6D9-97BDDB75FF84}" sibTransId="{651D3E4B-B1BF-4AC3-AAF5-B91B471DF4F9}"/>
    <dgm:cxn modelId="{E64D9061-E322-449B-B99D-1EEABC8F7923}" srcId="{DB95B451-C327-4167-896F-A6D3CA538C97}" destId="{E3FFDA9B-BC31-459D-AAAA-EC755D39D147}" srcOrd="3" destOrd="0" parTransId="{0DDDC90C-AB57-48AF-8FD2-359748A4506B}" sibTransId="{8D1D7ABB-17BE-4191-9ED9-AC44948F56A8}"/>
    <dgm:cxn modelId="{DEE0EEF8-C01D-457C-BC1A-CA52E61F4180}" srcId="{52B308DD-960F-463E-8C0D-AE01F7AAA533}" destId="{6256706C-0F55-448C-9070-8B391370D61B}" srcOrd="2" destOrd="0" parTransId="{4B86CEBB-BAA0-4C94-963C-8DCB48F1A718}" sibTransId="{662A94EA-E415-42D7-B47E-719F68C9365C}"/>
    <dgm:cxn modelId="{0B06A37E-2732-4C5D-A436-B9A8C1FAD749}" srcId="{67662907-14CE-431F-BBE4-2F9CDCE481EE}" destId="{039EFE75-E1B4-4D86-A86B-88A5467B3A2C}" srcOrd="3" destOrd="0" parTransId="{2E186CC8-525D-4389-A125-F81FD88890D0}" sibTransId="{BF50E313-534E-4F19-8237-126ED02AD907}"/>
    <dgm:cxn modelId="{FC9C37CB-BD27-4C28-8A57-BD6153EEA8FE}" type="presOf" srcId="{33366CFB-36D9-4ACB-A030-D8B3B899E951}" destId="{541715A8-7531-4AD7-9D1C-01C251B7451D}" srcOrd="0" destOrd="0" presId="urn:microsoft.com/office/officeart/2005/8/layout/orgChart1"/>
    <dgm:cxn modelId="{2EC5D52E-0AAE-4E3E-94AA-B38B90785FB9}" type="presOf" srcId="{CB9615B3-0860-43AC-A91B-6D6EC1549BB6}" destId="{6F074217-66E3-4A64-8100-0642A5450A22}" srcOrd="0" destOrd="0" presId="urn:microsoft.com/office/officeart/2005/8/layout/orgChart1"/>
    <dgm:cxn modelId="{07CD64AC-B091-4815-B011-4FEEB008352F}" srcId="{52B308DD-960F-463E-8C0D-AE01F7AAA533}" destId="{062264A9-B239-4BF5-A3D9-7009E947F4C6}" srcOrd="1" destOrd="0" parTransId="{CB9615B3-0860-43AC-A91B-6D6EC1549BB6}" sibTransId="{8EF3D646-8F86-4A0A-80B2-BFC31C386A5F}"/>
    <dgm:cxn modelId="{DC0CB0A5-156C-4CAF-8172-E2A6A4E72DE8}" type="presOf" srcId="{827AD276-8C8C-45FD-8051-140FE668F26F}" destId="{B0145127-25C2-4DCF-A7DC-0A191ED51DAB}" srcOrd="1" destOrd="0" presId="urn:microsoft.com/office/officeart/2005/8/layout/orgChart1"/>
    <dgm:cxn modelId="{794CB9C7-3064-4096-82A2-E3ED9E7A0A87}" type="presOf" srcId="{A2794263-A003-4F74-A538-1EB6CEC3917A}" destId="{731DF8CE-DC7A-443F-987E-1DF7181F4AAE}" srcOrd="0" destOrd="0" presId="urn:microsoft.com/office/officeart/2005/8/layout/orgChart1"/>
    <dgm:cxn modelId="{7FF44D34-1F09-483B-9253-081318DF8B82}" type="presOf" srcId="{2E186CC8-525D-4389-A125-F81FD88890D0}" destId="{1E5C90A7-5AB9-4873-9404-E8D0DDA05515}" srcOrd="0" destOrd="0" presId="urn:microsoft.com/office/officeart/2005/8/layout/orgChart1"/>
    <dgm:cxn modelId="{E9BB5EE4-2C19-459D-928E-B36C05BC063B}" type="presOf" srcId="{7CC8B9CA-2DA3-40CE-8294-936597E29485}" destId="{2AB9E303-FD0B-4B37-89AB-C0FE10480DFC}" srcOrd="0" destOrd="0" presId="urn:microsoft.com/office/officeart/2005/8/layout/orgChart1"/>
    <dgm:cxn modelId="{EE55C790-1770-47A1-9C44-FAD6B5EA1CDE}" type="presOf" srcId="{126A412A-8948-425D-B483-7EE16DBD409B}" destId="{7EF3571A-AFF2-493D-A25D-400A54D254C9}" srcOrd="0" destOrd="0" presId="urn:microsoft.com/office/officeart/2005/8/layout/orgChart1"/>
    <dgm:cxn modelId="{251771B2-A4BF-42EC-820C-B34184311A68}" type="presOf" srcId="{511A723C-B32C-4DE3-82C3-61DECF61DB1E}" destId="{5ACB890B-E10A-436C-9918-D64FDE230554}" srcOrd="1" destOrd="0" presId="urn:microsoft.com/office/officeart/2005/8/layout/orgChart1"/>
    <dgm:cxn modelId="{9AEDED79-2E71-4D68-BBE0-C48C29C98310}" type="presOf" srcId="{6E6A8D2B-6A23-4595-A3FB-D4730881BA4B}" destId="{FB4F6387-3510-4680-BBE7-6BD91FC1ACB2}" srcOrd="0" destOrd="0" presId="urn:microsoft.com/office/officeart/2005/8/layout/orgChart1"/>
    <dgm:cxn modelId="{A8127ABA-06A5-427D-A8DE-7CDFF3E25E51}" type="presOf" srcId="{52B308DD-960F-463E-8C0D-AE01F7AAA533}" destId="{3F9F10E5-0DDD-46A9-BF4F-4D5DBC292384}" srcOrd="0" destOrd="0" presId="urn:microsoft.com/office/officeart/2005/8/layout/orgChart1"/>
    <dgm:cxn modelId="{007B4310-94A9-4671-A48A-CD5EA212345B}" type="presOf" srcId="{07C39623-5ED7-4BC1-83BF-D624BF96F4CA}" destId="{DBA27003-B214-4638-8F61-88D655D280C8}" srcOrd="0" destOrd="0" presId="urn:microsoft.com/office/officeart/2005/8/layout/orgChart1"/>
    <dgm:cxn modelId="{29F56DCF-6675-4DFE-9DD6-D3D9E88435B3}" type="presOf" srcId="{DB95B451-C327-4167-896F-A6D3CA538C97}" destId="{1E39F4DC-74C0-4966-94D1-4E55ABBCAC7D}" srcOrd="1" destOrd="0" presId="urn:microsoft.com/office/officeart/2005/8/layout/orgChart1"/>
    <dgm:cxn modelId="{83EE423C-63E3-4DF1-AC4E-DA1C80CCEE13}" type="presOf" srcId="{94DA30BD-673E-4ECE-98C6-191AEABE933E}" destId="{07AA9663-5BDB-4E38-890F-ACA9CA0E73FC}" srcOrd="1" destOrd="0" presId="urn:microsoft.com/office/officeart/2005/8/layout/orgChart1"/>
    <dgm:cxn modelId="{74503FB0-3145-4F77-A9E7-5901DE83AF82}" srcId="{52B308DD-960F-463E-8C0D-AE01F7AAA533}" destId="{827AD276-8C8C-45FD-8051-140FE668F26F}" srcOrd="0" destOrd="0" parTransId="{69A0E81D-0B10-4845-B5B3-925625C133F0}" sibTransId="{E542FA8A-C84C-48D9-BE22-1892FE9DD94E}"/>
    <dgm:cxn modelId="{D31E8CFF-A724-4A64-8FBA-29B7F4A088D2}" type="presOf" srcId="{8ACE7F10-0B5F-47DE-A125-85483D79FCE5}" destId="{FF4DA82D-0BF5-4829-8130-F9A90EBD6E72}" srcOrd="0" destOrd="0" presId="urn:microsoft.com/office/officeart/2005/8/layout/orgChart1"/>
    <dgm:cxn modelId="{2EC3BB01-C321-4AB0-AF62-01E0B4A3F378}" type="presOf" srcId="{293E5A16-B952-4AA7-A276-78B6E2ABF9CB}" destId="{CE586B10-B233-44D8-BFE4-1634C1ECC5D0}" srcOrd="0" destOrd="0" presId="urn:microsoft.com/office/officeart/2005/8/layout/orgChart1"/>
    <dgm:cxn modelId="{C7BB0F23-989E-45B8-9ADE-B682F979E18E}" type="presOf" srcId="{039EFE75-E1B4-4D86-A86B-88A5467B3A2C}" destId="{321D2D32-B713-4F30-AA1A-F6620326A875}" srcOrd="0" destOrd="0" presId="urn:microsoft.com/office/officeart/2005/8/layout/orgChart1"/>
    <dgm:cxn modelId="{7BD26DE3-9125-4DE2-8413-6BA9F4297989}" srcId="{AF501863-ADB2-46CA-84DD-1706C9E28FEC}" destId="{C3E416BD-5E30-4FF4-A6A4-6901EB696A29}" srcOrd="2" destOrd="0" parTransId="{9D677A29-3C33-4751-9AEA-841D89931F13}" sibTransId="{3CDE382D-EACA-48D8-80AB-0D7542DD9BA2}"/>
    <dgm:cxn modelId="{118B0476-E804-41A7-8B12-4722167D62C2}" type="presOf" srcId="{9404EA29-62B6-46F1-AA03-30C0A767D4D0}" destId="{7FE27D97-F3ED-497B-B8A6-787412038F12}" srcOrd="1" destOrd="0" presId="urn:microsoft.com/office/officeart/2005/8/layout/orgChart1"/>
    <dgm:cxn modelId="{C7C5BE61-2E22-441A-A3A0-D59E95EDB5CB}" type="presOf" srcId="{BDF56343-62EA-42AA-B81A-7D272DD2AC0F}" destId="{D7954B1B-28DA-453E-B6C8-28F057FBDAC2}" srcOrd="0" destOrd="0" presId="urn:microsoft.com/office/officeart/2005/8/layout/orgChart1"/>
    <dgm:cxn modelId="{335D78CF-7078-4161-A9F6-0C8779A33AEF}" type="presOf" srcId="{E3FFDA9B-BC31-459D-AAAA-EC755D39D147}" destId="{4B8C43B8-D331-479E-8DDF-B69DA8AB7689}" srcOrd="1" destOrd="0" presId="urn:microsoft.com/office/officeart/2005/8/layout/orgChart1"/>
    <dgm:cxn modelId="{3C179371-93EB-46B3-9B85-1F688BB7296F}" srcId="{AF501863-ADB2-46CA-84DD-1706C9E28FEC}" destId="{3360201B-A59C-4302-B76D-4489B9E00F41}" srcOrd="0" destOrd="0" parTransId="{BB7BC2D9-AEAF-40E3-A032-2DE52C462B10}" sibTransId="{90BEF642-C9BF-4944-BE1E-D06823B19473}"/>
    <dgm:cxn modelId="{7ED816AA-2103-4A4E-B46B-8B73F7422022}" type="presOf" srcId="{0DDDC90C-AB57-48AF-8FD2-359748A4506B}" destId="{E62BEA51-426E-4725-AEC2-152FAC94FB6D}" srcOrd="0" destOrd="0" presId="urn:microsoft.com/office/officeart/2005/8/layout/orgChart1"/>
    <dgm:cxn modelId="{090EAACA-118B-46E1-9C62-8382307C54AC}" type="presOf" srcId="{511A723C-B32C-4DE3-82C3-61DECF61DB1E}" destId="{AFD13022-1BCD-44D8-9426-F31A94080607}" srcOrd="0" destOrd="0" presId="urn:microsoft.com/office/officeart/2005/8/layout/orgChart1"/>
    <dgm:cxn modelId="{F1FC4F45-EDBC-4584-BABB-5D2B8C429054}" type="presOf" srcId="{C75302F6-FE48-4624-AB7C-318446C402FA}" destId="{91C9B105-C633-4F91-A2A3-E7D38C097D02}" srcOrd="0" destOrd="0" presId="urn:microsoft.com/office/officeart/2005/8/layout/orgChart1"/>
    <dgm:cxn modelId="{64B6E201-D21E-43E6-A10C-B674BBE93CE3}" type="presOf" srcId="{D8BF8157-9A5D-42D5-9D78-33BE376BE95B}" destId="{DA879D71-4623-4B07-9DE7-B7BD050A9948}" srcOrd="0" destOrd="0" presId="urn:microsoft.com/office/officeart/2005/8/layout/orgChart1"/>
    <dgm:cxn modelId="{02ADC1A7-F47D-4C4C-B060-E1F63900B883}" type="presOf" srcId="{C75302F6-FE48-4624-AB7C-318446C402FA}" destId="{4F78722F-DCCE-44B2-A812-C1B0CFC219E0}" srcOrd="1" destOrd="0" presId="urn:microsoft.com/office/officeart/2005/8/layout/orgChart1"/>
    <dgm:cxn modelId="{2C0E1481-27B6-41C4-99F3-1AA3F587B7E9}" type="presOf" srcId="{126A412A-8948-425D-B483-7EE16DBD409B}" destId="{009F108D-5483-4853-BC01-7D43AA9671CB}" srcOrd="1" destOrd="0" presId="urn:microsoft.com/office/officeart/2005/8/layout/orgChart1"/>
    <dgm:cxn modelId="{FA7D0F6C-8B45-4FBF-871B-0CF193503A93}" srcId="{AA90E49F-625E-4391-AF93-5BF68891BBD5}" destId="{67662907-14CE-431F-BBE4-2F9CDCE481EE}" srcOrd="0" destOrd="0" parTransId="{7194583E-743A-45F2-9714-41F494291068}" sibTransId="{14C905C9-40E0-44FF-A80A-0917BA8828EB}"/>
    <dgm:cxn modelId="{DB26A523-1022-4CA7-B3EF-444C1C1E069C}" type="presParOf" srcId="{E296D38A-0A56-498E-B913-DA9F18E204FF}" destId="{197CCCC0-A3D6-4260-8193-2C4DC5E6F028}" srcOrd="0" destOrd="0" presId="urn:microsoft.com/office/officeart/2005/8/layout/orgChart1"/>
    <dgm:cxn modelId="{6B6CF27C-A210-4BEC-AEA6-D7DB08B387DE}" type="presParOf" srcId="{197CCCC0-A3D6-4260-8193-2C4DC5E6F028}" destId="{23619176-4C39-4C1F-96AA-049FE6BC61C7}" srcOrd="0" destOrd="0" presId="urn:microsoft.com/office/officeart/2005/8/layout/orgChart1"/>
    <dgm:cxn modelId="{A8928045-77A8-4FA7-BB09-7E4CF344E5EA}" type="presParOf" srcId="{23619176-4C39-4C1F-96AA-049FE6BC61C7}" destId="{2F4D4B04-C13D-4257-B134-2DA1F2579A48}" srcOrd="0" destOrd="0" presId="urn:microsoft.com/office/officeart/2005/8/layout/orgChart1"/>
    <dgm:cxn modelId="{E613E523-880B-4132-831A-D993AFE9DFCC}" type="presParOf" srcId="{23619176-4C39-4C1F-96AA-049FE6BC61C7}" destId="{D3EE320D-CD49-48A1-8472-246908A8F87B}" srcOrd="1" destOrd="0" presId="urn:microsoft.com/office/officeart/2005/8/layout/orgChart1"/>
    <dgm:cxn modelId="{A3A2B76D-5FFB-4AC9-9955-0DAD02D553D5}" type="presParOf" srcId="{197CCCC0-A3D6-4260-8193-2C4DC5E6F028}" destId="{EC3A7111-4D41-42F9-B0C4-7BB741D0BA0A}" srcOrd="1" destOrd="0" presId="urn:microsoft.com/office/officeart/2005/8/layout/orgChart1"/>
    <dgm:cxn modelId="{E6ACEE42-6C0A-4277-8685-E80FA620336B}" type="presParOf" srcId="{EC3A7111-4D41-42F9-B0C4-7BB741D0BA0A}" destId="{2F383099-5EB6-4146-A1AB-D8D9719E8ECC}" srcOrd="0" destOrd="0" presId="urn:microsoft.com/office/officeart/2005/8/layout/orgChart1"/>
    <dgm:cxn modelId="{39492F6F-7F9B-4130-B5B1-7722B7A053F4}" type="presParOf" srcId="{EC3A7111-4D41-42F9-B0C4-7BB741D0BA0A}" destId="{99365B7D-E704-4FCC-AD99-B45C7DA31376}" srcOrd="1" destOrd="0" presId="urn:microsoft.com/office/officeart/2005/8/layout/orgChart1"/>
    <dgm:cxn modelId="{B0B67CA1-9B6C-4DE0-8B66-6AAA4D20960A}" type="presParOf" srcId="{99365B7D-E704-4FCC-AD99-B45C7DA31376}" destId="{2EF65E2D-AA03-4FFD-A96F-A738A7EC05C6}" srcOrd="0" destOrd="0" presId="urn:microsoft.com/office/officeart/2005/8/layout/orgChart1"/>
    <dgm:cxn modelId="{130FB218-61BC-458B-A2F4-D3F6602854C7}" type="presParOf" srcId="{2EF65E2D-AA03-4FFD-A96F-A738A7EC05C6}" destId="{365470D5-B878-4A2B-BC7B-DCBF75B111A5}" srcOrd="0" destOrd="0" presId="urn:microsoft.com/office/officeart/2005/8/layout/orgChart1"/>
    <dgm:cxn modelId="{4CD3ADE2-8F4A-4AAB-8FFF-8FA411ED5FD4}" type="presParOf" srcId="{2EF65E2D-AA03-4FFD-A96F-A738A7EC05C6}" destId="{7FE27D97-F3ED-497B-B8A6-787412038F12}" srcOrd="1" destOrd="0" presId="urn:microsoft.com/office/officeart/2005/8/layout/orgChart1"/>
    <dgm:cxn modelId="{F5BE3495-1006-4B79-9448-01338BEEBEBF}" type="presParOf" srcId="{99365B7D-E704-4FCC-AD99-B45C7DA31376}" destId="{2C44CC04-17FB-4D5D-80AA-BB2B6C300963}" srcOrd="1" destOrd="0" presId="urn:microsoft.com/office/officeart/2005/8/layout/orgChart1"/>
    <dgm:cxn modelId="{03E2385C-2AAA-4BB3-8820-0E15ED50C222}" type="presParOf" srcId="{2C44CC04-17FB-4D5D-80AA-BB2B6C300963}" destId="{EB7A685D-C66A-47BA-92BC-204F5A1DE46C}" srcOrd="0" destOrd="0" presId="urn:microsoft.com/office/officeart/2005/8/layout/orgChart1"/>
    <dgm:cxn modelId="{66E67BDA-8532-4378-9C1B-BDC9CFC5F713}" type="presParOf" srcId="{2C44CC04-17FB-4D5D-80AA-BB2B6C300963}" destId="{8E2BAFC1-336D-4275-B362-284521CEE399}" srcOrd="1" destOrd="0" presId="urn:microsoft.com/office/officeart/2005/8/layout/orgChart1"/>
    <dgm:cxn modelId="{6057A770-CF38-4B14-9A2E-3959DD723DCF}" type="presParOf" srcId="{8E2BAFC1-336D-4275-B362-284521CEE399}" destId="{D666BEC7-3D43-4320-8E09-5CC47A0B0DE0}" srcOrd="0" destOrd="0" presId="urn:microsoft.com/office/officeart/2005/8/layout/orgChart1"/>
    <dgm:cxn modelId="{10FB5DB2-FEFD-4BBB-B186-609455F9E88E}" type="presParOf" srcId="{D666BEC7-3D43-4320-8E09-5CC47A0B0DE0}" destId="{E38D1955-21B0-408E-886B-B75EDDBACCAF}" srcOrd="0" destOrd="0" presId="urn:microsoft.com/office/officeart/2005/8/layout/orgChart1"/>
    <dgm:cxn modelId="{46C16D15-A928-4EC1-AC7A-177728E26ED9}" type="presParOf" srcId="{D666BEC7-3D43-4320-8E09-5CC47A0B0DE0}" destId="{9A1CBCFB-5224-4B97-8C8A-022204328C4D}" srcOrd="1" destOrd="0" presId="urn:microsoft.com/office/officeart/2005/8/layout/orgChart1"/>
    <dgm:cxn modelId="{8E2926FF-5217-415D-AA13-27662ACDC302}" type="presParOf" srcId="{8E2BAFC1-336D-4275-B362-284521CEE399}" destId="{B0CC1DAC-EA44-4823-AF1A-464B7755F099}" srcOrd="1" destOrd="0" presId="urn:microsoft.com/office/officeart/2005/8/layout/orgChart1"/>
    <dgm:cxn modelId="{3AF96479-002C-43F0-85C5-BBA38E7D7550}" type="presParOf" srcId="{8E2BAFC1-336D-4275-B362-284521CEE399}" destId="{C1945C38-68DA-4B11-9A2E-99743C8E5CD5}" srcOrd="2" destOrd="0" presId="urn:microsoft.com/office/officeart/2005/8/layout/orgChart1"/>
    <dgm:cxn modelId="{09C58FDA-813C-41D9-B85A-9A76F78854F6}" type="presParOf" srcId="{2C44CC04-17FB-4D5D-80AA-BB2B6C300963}" destId="{25D63274-579C-4DBE-B815-AE0DBAB5BAD0}" srcOrd="2" destOrd="0" presId="urn:microsoft.com/office/officeart/2005/8/layout/orgChart1"/>
    <dgm:cxn modelId="{BA4404C3-64BD-418A-B7BA-74B991D3721F}" type="presParOf" srcId="{2C44CC04-17FB-4D5D-80AA-BB2B6C300963}" destId="{A554E941-3CC8-4C95-80DC-8E0DBBC4FA22}" srcOrd="3" destOrd="0" presId="urn:microsoft.com/office/officeart/2005/8/layout/orgChart1"/>
    <dgm:cxn modelId="{A30AB40F-1F37-46BD-A967-0C219E27AF8B}" type="presParOf" srcId="{A554E941-3CC8-4C95-80DC-8E0DBBC4FA22}" destId="{98A16CB2-E9FE-48C3-B129-45FA2A1A919F}" srcOrd="0" destOrd="0" presId="urn:microsoft.com/office/officeart/2005/8/layout/orgChart1"/>
    <dgm:cxn modelId="{C5AE9058-F622-45F3-8545-A02DD0D2BCDC}" type="presParOf" srcId="{98A16CB2-E9FE-48C3-B129-45FA2A1A919F}" destId="{DBA27003-B214-4638-8F61-88D655D280C8}" srcOrd="0" destOrd="0" presId="urn:microsoft.com/office/officeart/2005/8/layout/orgChart1"/>
    <dgm:cxn modelId="{6F715A91-2BD0-4F33-B7E9-28747E9DB39B}" type="presParOf" srcId="{98A16CB2-E9FE-48C3-B129-45FA2A1A919F}" destId="{6922669C-FE6F-4986-99D0-C54BCA38C829}" srcOrd="1" destOrd="0" presId="urn:microsoft.com/office/officeart/2005/8/layout/orgChart1"/>
    <dgm:cxn modelId="{B7557507-82EA-4993-A208-F37C70D7DCCA}" type="presParOf" srcId="{A554E941-3CC8-4C95-80DC-8E0DBBC4FA22}" destId="{FBEBA02D-CB5E-448A-A76B-54C833FDA308}" srcOrd="1" destOrd="0" presId="urn:microsoft.com/office/officeart/2005/8/layout/orgChart1"/>
    <dgm:cxn modelId="{319D05EA-DC91-4D7C-B084-976D1EB83000}" type="presParOf" srcId="{A554E941-3CC8-4C95-80DC-8E0DBBC4FA22}" destId="{90C377AF-2BDD-44FB-861C-76E0844BC05F}" srcOrd="2" destOrd="0" presId="urn:microsoft.com/office/officeart/2005/8/layout/orgChart1"/>
    <dgm:cxn modelId="{CE6A758D-4EC0-470E-9E7E-BF0DEC20F14A}" type="presParOf" srcId="{2C44CC04-17FB-4D5D-80AA-BB2B6C300963}" destId="{FB4F6387-3510-4680-BBE7-6BD91FC1ACB2}" srcOrd="4" destOrd="0" presId="urn:microsoft.com/office/officeart/2005/8/layout/orgChart1"/>
    <dgm:cxn modelId="{41A00F15-345D-45DC-B4CA-113AD5A13DCF}" type="presParOf" srcId="{2C44CC04-17FB-4D5D-80AA-BB2B6C300963}" destId="{41686D2D-0005-44C7-9B8D-59BDFAA0069B}" srcOrd="5" destOrd="0" presId="urn:microsoft.com/office/officeart/2005/8/layout/orgChart1"/>
    <dgm:cxn modelId="{D5651D0A-A683-4176-BE36-6CF79C61A02A}" type="presParOf" srcId="{41686D2D-0005-44C7-9B8D-59BDFAA0069B}" destId="{69732C1D-6E23-402F-A7B2-24B5A7D4511C}" srcOrd="0" destOrd="0" presId="urn:microsoft.com/office/officeart/2005/8/layout/orgChart1"/>
    <dgm:cxn modelId="{63158B93-9280-46ED-876B-F04A09FC7B73}" type="presParOf" srcId="{69732C1D-6E23-402F-A7B2-24B5A7D4511C}" destId="{C3993122-DD86-43A5-8731-BF4A2468D0E2}" srcOrd="0" destOrd="0" presId="urn:microsoft.com/office/officeart/2005/8/layout/orgChart1"/>
    <dgm:cxn modelId="{DAD8DE79-69E8-4188-AAA9-42A15983E8D4}" type="presParOf" srcId="{69732C1D-6E23-402F-A7B2-24B5A7D4511C}" destId="{B29AB798-22A3-4317-A6A8-5E6F3534DC97}" srcOrd="1" destOrd="0" presId="urn:microsoft.com/office/officeart/2005/8/layout/orgChart1"/>
    <dgm:cxn modelId="{EB037314-7CBC-4205-81BD-5B41584CC038}" type="presParOf" srcId="{41686D2D-0005-44C7-9B8D-59BDFAA0069B}" destId="{1E2A6AE7-88AC-4B8C-A9C5-FE941949173C}" srcOrd="1" destOrd="0" presId="urn:microsoft.com/office/officeart/2005/8/layout/orgChart1"/>
    <dgm:cxn modelId="{7C09AB9C-D0EC-4AB8-95CB-E791C360D040}" type="presParOf" srcId="{41686D2D-0005-44C7-9B8D-59BDFAA0069B}" destId="{D77D5544-6CD8-426E-890B-3FF3C0101324}" srcOrd="2" destOrd="0" presId="urn:microsoft.com/office/officeart/2005/8/layout/orgChart1"/>
    <dgm:cxn modelId="{FBD72AD7-C512-45AA-8BF4-D4428971D01E}" type="presParOf" srcId="{2C44CC04-17FB-4D5D-80AA-BB2B6C300963}" destId="{DA879D71-4623-4B07-9DE7-B7BD050A9948}" srcOrd="6" destOrd="0" presId="urn:microsoft.com/office/officeart/2005/8/layout/orgChart1"/>
    <dgm:cxn modelId="{88D88FC2-E700-4C83-8F16-E75A452088BD}" type="presParOf" srcId="{2C44CC04-17FB-4D5D-80AA-BB2B6C300963}" destId="{BC1451D7-2E59-4324-824C-79BDA1421FA8}" srcOrd="7" destOrd="0" presId="urn:microsoft.com/office/officeart/2005/8/layout/orgChart1"/>
    <dgm:cxn modelId="{EB7CBB19-CE13-4952-8A60-5BEA90C9D182}" type="presParOf" srcId="{BC1451D7-2E59-4324-824C-79BDA1421FA8}" destId="{E18F8501-DA4D-45A3-9FBE-6529C56E5675}" srcOrd="0" destOrd="0" presId="urn:microsoft.com/office/officeart/2005/8/layout/orgChart1"/>
    <dgm:cxn modelId="{D742E3E7-FEB7-439E-8287-6DC83516678F}" type="presParOf" srcId="{E18F8501-DA4D-45A3-9FBE-6529C56E5675}" destId="{7EF3571A-AFF2-493D-A25D-400A54D254C9}" srcOrd="0" destOrd="0" presId="urn:microsoft.com/office/officeart/2005/8/layout/orgChart1"/>
    <dgm:cxn modelId="{00DA3F83-1780-4773-BFC4-4E301180943B}" type="presParOf" srcId="{E18F8501-DA4D-45A3-9FBE-6529C56E5675}" destId="{009F108D-5483-4853-BC01-7D43AA9671CB}" srcOrd="1" destOrd="0" presId="urn:microsoft.com/office/officeart/2005/8/layout/orgChart1"/>
    <dgm:cxn modelId="{BB4E19D3-FC70-494B-B889-5F9414A8C395}" type="presParOf" srcId="{BC1451D7-2E59-4324-824C-79BDA1421FA8}" destId="{230FAA57-D85A-4ED1-A884-59C28F914B11}" srcOrd="1" destOrd="0" presId="urn:microsoft.com/office/officeart/2005/8/layout/orgChart1"/>
    <dgm:cxn modelId="{13F3E4AA-1F10-458E-8B2D-517D8DAB6A35}" type="presParOf" srcId="{BC1451D7-2E59-4324-824C-79BDA1421FA8}" destId="{82F2B204-F2AF-41C8-99C7-71DB697951C3}" srcOrd="2" destOrd="0" presId="urn:microsoft.com/office/officeart/2005/8/layout/orgChart1"/>
    <dgm:cxn modelId="{7E777582-063C-4829-AAA9-961062CB6E4A}" type="presParOf" srcId="{99365B7D-E704-4FCC-AD99-B45C7DA31376}" destId="{7B70AB62-3974-4ECB-A324-EC3BB81E7A9A}" srcOrd="2" destOrd="0" presId="urn:microsoft.com/office/officeart/2005/8/layout/orgChart1"/>
    <dgm:cxn modelId="{A272E2D5-37C0-4B57-B180-7C43A7651821}" type="presParOf" srcId="{EC3A7111-4D41-42F9-B0C4-7BB741D0BA0A}" destId="{D7954B1B-28DA-453E-B6C8-28F057FBDAC2}" srcOrd="2" destOrd="0" presId="urn:microsoft.com/office/officeart/2005/8/layout/orgChart1"/>
    <dgm:cxn modelId="{F30B9767-B80E-4E54-A464-CBA43E5F4C6E}" type="presParOf" srcId="{EC3A7111-4D41-42F9-B0C4-7BB741D0BA0A}" destId="{5A50A948-490A-4B80-843E-DAAA6E1A8BD9}" srcOrd="3" destOrd="0" presId="urn:microsoft.com/office/officeart/2005/8/layout/orgChart1"/>
    <dgm:cxn modelId="{6A308E9A-B2F7-48F5-A292-A660242AF010}" type="presParOf" srcId="{5A50A948-490A-4B80-843E-DAAA6E1A8BD9}" destId="{8A35F67E-149E-47E6-9931-9513E48BD9A3}" srcOrd="0" destOrd="0" presId="urn:microsoft.com/office/officeart/2005/8/layout/orgChart1"/>
    <dgm:cxn modelId="{9EE399C9-2482-4F5B-BBAE-5A3FE2AFBB4F}" type="presParOf" srcId="{8A35F67E-149E-47E6-9931-9513E48BD9A3}" destId="{1C2708DB-D305-4772-B84F-9D6CB49E81C9}" srcOrd="0" destOrd="0" presId="urn:microsoft.com/office/officeart/2005/8/layout/orgChart1"/>
    <dgm:cxn modelId="{4DDBF2EF-4889-4044-891C-21DBA18AEAD9}" type="presParOf" srcId="{8A35F67E-149E-47E6-9931-9513E48BD9A3}" destId="{1D0E1A8D-6CC2-4CDE-A437-B081CCA6C4DD}" srcOrd="1" destOrd="0" presId="urn:microsoft.com/office/officeart/2005/8/layout/orgChart1"/>
    <dgm:cxn modelId="{E8BFC551-0383-4682-994F-F7A7D3C9EF6F}" type="presParOf" srcId="{5A50A948-490A-4B80-843E-DAAA6E1A8BD9}" destId="{9F67E2A8-4A5F-448D-8CB1-AA8C8012EE67}" srcOrd="1" destOrd="0" presId="urn:microsoft.com/office/officeart/2005/8/layout/orgChart1"/>
    <dgm:cxn modelId="{4E5B550C-4BAC-497B-B947-551FDE1F2C09}" type="presParOf" srcId="{9F67E2A8-4A5F-448D-8CB1-AA8C8012EE67}" destId="{47B95262-438C-4D70-ADB1-340BBE5D68D6}" srcOrd="0" destOrd="0" presId="urn:microsoft.com/office/officeart/2005/8/layout/orgChart1"/>
    <dgm:cxn modelId="{FD56B5AD-CE62-4458-9819-CFBFB84B8096}" type="presParOf" srcId="{9F67E2A8-4A5F-448D-8CB1-AA8C8012EE67}" destId="{B03A49E1-55B7-4F8B-9039-CAABA1F316BE}" srcOrd="1" destOrd="0" presId="urn:microsoft.com/office/officeart/2005/8/layout/orgChart1"/>
    <dgm:cxn modelId="{438BBBC7-141D-47D0-ACB2-A4E6CF251C17}" type="presParOf" srcId="{B03A49E1-55B7-4F8B-9039-CAABA1F316BE}" destId="{C26762DD-6060-43E0-9178-1F64458ADE7C}" srcOrd="0" destOrd="0" presId="urn:microsoft.com/office/officeart/2005/8/layout/orgChart1"/>
    <dgm:cxn modelId="{4CB575FD-7A45-4E50-8392-A0FB1C4E36AE}" type="presParOf" srcId="{C26762DD-6060-43E0-9178-1F64458ADE7C}" destId="{D7715516-F2AF-4084-B746-C97BB7CFA210}" srcOrd="0" destOrd="0" presId="urn:microsoft.com/office/officeart/2005/8/layout/orgChart1"/>
    <dgm:cxn modelId="{CA9ADDEB-A328-4CB2-8638-57BEBC8A3EB2}" type="presParOf" srcId="{C26762DD-6060-43E0-9178-1F64458ADE7C}" destId="{E0AC5BD8-4DEC-4585-AEA1-6D7AB019C446}" srcOrd="1" destOrd="0" presId="urn:microsoft.com/office/officeart/2005/8/layout/orgChart1"/>
    <dgm:cxn modelId="{81500BBD-B686-4CA7-A6A1-9AD78C34285E}" type="presParOf" srcId="{B03A49E1-55B7-4F8B-9039-CAABA1F316BE}" destId="{DE07CA00-1FA2-4087-A188-965FA24C9DE9}" srcOrd="1" destOrd="0" presId="urn:microsoft.com/office/officeart/2005/8/layout/orgChart1"/>
    <dgm:cxn modelId="{B4ED8252-9548-4BEC-B359-0CAE71A10AE9}" type="presParOf" srcId="{B03A49E1-55B7-4F8B-9039-CAABA1F316BE}" destId="{22188A4B-7BC6-42DA-B4E7-6706E74A3AC2}" srcOrd="2" destOrd="0" presId="urn:microsoft.com/office/officeart/2005/8/layout/orgChart1"/>
    <dgm:cxn modelId="{1A7922BB-5750-4F36-9EB7-7FDF2E992AF6}" type="presParOf" srcId="{9F67E2A8-4A5F-448D-8CB1-AA8C8012EE67}" destId="{7BD23A77-1B37-41A8-8014-B8DDAE9852F6}" srcOrd="2" destOrd="0" presId="urn:microsoft.com/office/officeart/2005/8/layout/orgChart1"/>
    <dgm:cxn modelId="{A099FDBF-4DFA-4808-B6C9-0CABCABAF011}" type="presParOf" srcId="{9F67E2A8-4A5F-448D-8CB1-AA8C8012EE67}" destId="{2723A28F-B04C-44D5-A7B3-2964F76616B6}" srcOrd="3" destOrd="0" presId="urn:microsoft.com/office/officeart/2005/8/layout/orgChart1"/>
    <dgm:cxn modelId="{CE135D80-8454-435D-AAD9-1DBFCE2A88EE}" type="presParOf" srcId="{2723A28F-B04C-44D5-A7B3-2964F76616B6}" destId="{A2733317-006D-4341-B0D7-666BC9CB5747}" srcOrd="0" destOrd="0" presId="urn:microsoft.com/office/officeart/2005/8/layout/orgChart1"/>
    <dgm:cxn modelId="{762E632B-7090-4D77-AB38-33EF40C984B4}" type="presParOf" srcId="{A2733317-006D-4341-B0D7-666BC9CB5747}" destId="{D494F508-EA07-46B5-A94F-9116AD8C1DED}" srcOrd="0" destOrd="0" presId="urn:microsoft.com/office/officeart/2005/8/layout/orgChart1"/>
    <dgm:cxn modelId="{1DD3A059-A180-444E-A2B1-33515E8E3EB9}" type="presParOf" srcId="{A2733317-006D-4341-B0D7-666BC9CB5747}" destId="{A2F10A63-5400-4780-A379-BC33DF827B87}" srcOrd="1" destOrd="0" presId="urn:microsoft.com/office/officeart/2005/8/layout/orgChart1"/>
    <dgm:cxn modelId="{04180B6E-F11F-499C-A19C-FEC6A63559F1}" type="presParOf" srcId="{2723A28F-B04C-44D5-A7B3-2964F76616B6}" destId="{D48399D6-CE3D-408C-AD89-1017E828EE97}" srcOrd="1" destOrd="0" presId="urn:microsoft.com/office/officeart/2005/8/layout/orgChart1"/>
    <dgm:cxn modelId="{8ACA4600-00DC-467C-973D-DC61E505FFF3}" type="presParOf" srcId="{2723A28F-B04C-44D5-A7B3-2964F76616B6}" destId="{3D4C3498-5D6E-42FD-BA2F-F10D6A13D391}" srcOrd="2" destOrd="0" presId="urn:microsoft.com/office/officeart/2005/8/layout/orgChart1"/>
    <dgm:cxn modelId="{8EFEF7E9-6000-4677-8BC5-B6A2768D775F}" type="presParOf" srcId="{9F67E2A8-4A5F-448D-8CB1-AA8C8012EE67}" destId="{C704F585-320D-409C-BCAA-17E933DDBAC7}" srcOrd="4" destOrd="0" presId="urn:microsoft.com/office/officeart/2005/8/layout/orgChart1"/>
    <dgm:cxn modelId="{BF0E9A32-4989-4A69-A1BE-38E93510C0A9}" type="presParOf" srcId="{9F67E2A8-4A5F-448D-8CB1-AA8C8012EE67}" destId="{B1D02008-2B26-4711-A60C-5CC5AFAAD703}" srcOrd="5" destOrd="0" presId="urn:microsoft.com/office/officeart/2005/8/layout/orgChart1"/>
    <dgm:cxn modelId="{32633CB1-CAD5-4E67-AEA5-41003F9AA338}" type="presParOf" srcId="{B1D02008-2B26-4711-A60C-5CC5AFAAD703}" destId="{6ECA734E-1B4C-46DD-85C3-A8E0E96C8F0B}" srcOrd="0" destOrd="0" presId="urn:microsoft.com/office/officeart/2005/8/layout/orgChart1"/>
    <dgm:cxn modelId="{B91029AA-F43C-4062-BEC1-C3958D22859C}" type="presParOf" srcId="{6ECA734E-1B4C-46DD-85C3-A8E0E96C8F0B}" destId="{7720F0E9-CEB9-4868-906B-7FB3948C9452}" srcOrd="0" destOrd="0" presId="urn:microsoft.com/office/officeart/2005/8/layout/orgChart1"/>
    <dgm:cxn modelId="{F33EED7D-97D7-4D0E-82F7-A95571CD5812}" type="presParOf" srcId="{6ECA734E-1B4C-46DD-85C3-A8E0E96C8F0B}" destId="{7EA426F8-84C4-4381-825A-8AE926C5E673}" srcOrd="1" destOrd="0" presId="urn:microsoft.com/office/officeart/2005/8/layout/orgChart1"/>
    <dgm:cxn modelId="{D1CBB3D4-7A07-425F-BC7D-66504AB0F1BA}" type="presParOf" srcId="{B1D02008-2B26-4711-A60C-5CC5AFAAD703}" destId="{371BBDB6-61EE-4AAD-B1C7-ECAF81CBC2E6}" srcOrd="1" destOrd="0" presId="urn:microsoft.com/office/officeart/2005/8/layout/orgChart1"/>
    <dgm:cxn modelId="{6F6B8F5F-DD92-4BEA-BE89-B5FC5AADADC0}" type="presParOf" srcId="{B1D02008-2B26-4711-A60C-5CC5AFAAD703}" destId="{B01D9F99-4A0B-4187-A5A9-C8ADD3F715C7}" srcOrd="2" destOrd="0" presId="urn:microsoft.com/office/officeart/2005/8/layout/orgChart1"/>
    <dgm:cxn modelId="{7D969352-9EC6-4E04-8841-DD2B0CE42198}" type="presParOf" srcId="{9F67E2A8-4A5F-448D-8CB1-AA8C8012EE67}" destId="{72D923A6-C8CD-474A-9333-A3DD5AB65B15}" srcOrd="6" destOrd="0" presId="urn:microsoft.com/office/officeart/2005/8/layout/orgChart1"/>
    <dgm:cxn modelId="{30735E76-8032-48C6-802E-2677339EF95B}" type="presParOf" srcId="{9F67E2A8-4A5F-448D-8CB1-AA8C8012EE67}" destId="{9D70AB2A-A4A2-4F1B-BF95-9CCF88A1C318}" srcOrd="7" destOrd="0" presId="urn:microsoft.com/office/officeart/2005/8/layout/orgChart1"/>
    <dgm:cxn modelId="{96C60549-1D8C-495A-AF96-934355498D8C}" type="presParOf" srcId="{9D70AB2A-A4A2-4F1B-BF95-9CCF88A1C318}" destId="{541D3EA7-655F-4B6E-A600-2CB51F791AD9}" srcOrd="0" destOrd="0" presId="urn:microsoft.com/office/officeart/2005/8/layout/orgChart1"/>
    <dgm:cxn modelId="{CA8367E4-785E-44C1-9392-DDAA96D31BD2}" type="presParOf" srcId="{541D3EA7-655F-4B6E-A600-2CB51F791AD9}" destId="{5D91B0D4-FFCF-4D24-BC10-8AEBD2312235}" srcOrd="0" destOrd="0" presId="urn:microsoft.com/office/officeart/2005/8/layout/orgChart1"/>
    <dgm:cxn modelId="{C8EF31B6-2E65-444D-9CA1-C7AA70471D39}" type="presParOf" srcId="{541D3EA7-655F-4B6E-A600-2CB51F791AD9}" destId="{9FBB526D-092B-4679-BF5D-8D8574B2F0E9}" srcOrd="1" destOrd="0" presId="urn:microsoft.com/office/officeart/2005/8/layout/orgChart1"/>
    <dgm:cxn modelId="{5C386C1C-BFF1-4751-8068-A91A48982B43}" type="presParOf" srcId="{9D70AB2A-A4A2-4F1B-BF95-9CCF88A1C318}" destId="{002351BF-0672-4295-9565-6E56767233A5}" srcOrd="1" destOrd="0" presId="urn:microsoft.com/office/officeart/2005/8/layout/orgChart1"/>
    <dgm:cxn modelId="{C6283095-FED4-492A-B3A1-870F28704BBA}" type="presParOf" srcId="{9D70AB2A-A4A2-4F1B-BF95-9CCF88A1C318}" destId="{06973CD2-2F7D-4CFF-9D02-7522027929A7}" srcOrd="2" destOrd="0" presId="urn:microsoft.com/office/officeart/2005/8/layout/orgChart1"/>
    <dgm:cxn modelId="{321C787C-CB03-4F05-AB37-05C3B6DA3D8A}" type="presParOf" srcId="{5A50A948-490A-4B80-843E-DAAA6E1A8BD9}" destId="{62446A0A-8DF5-40C9-ACAB-1F2690F77B10}" srcOrd="2" destOrd="0" presId="urn:microsoft.com/office/officeart/2005/8/layout/orgChart1"/>
    <dgm:cxn modelId="{0A77279C-C3BB-4C11-A30A-83DF4D3B938E}" type="presParOf" srcId="{EC3A7111-4D41-42F9-B0C4-7BB741D0BA0A}" destId="{37769489-9EE3-46A7-8122-3FEDA16FD31D}" srcOrd="4" destOrd="0" presId="urn:microsoft.com/office/officeart/2005/8/layout/orgChart1"/>
    <dgm:cxn modelId="{192E3792-3C51-4CEF-8903-E6735E5EAAA8}" type="presParOf" srcId="{EC3A7111-4D41-42F9-B0C4-7BB741D0BA0A}" destId="{CB7A042D-203A-4122-9AA9-76EED511EB82}" srcOrd="5" destOrd="0" presId="urn:microsoft.com/office/officeart/2005/8/layout/orgChart1"/>
    <dgm:cxn modelId="{C0D25AC7-6C0F-440E-B0AC-CE92D68A63E5}" type="presParOf" srcId="{CB7A042D-203A-4122-9AA9-76EED511EB82}" destId="{82ABB29A-1228-4D5C-A5D3-E1FB91378C30}" srcOrd="0" destOrd="0" presId="urn:microsoft.com/office/officeart/2005/8/layout/orgChart1"/>
    <dgm:cxn modelId="{DF5B13AC-A9F5-4FD1-8AB9-E72A0314088F}" type="presParOf" srcId="{82ABB29A-1228-4D5C-A5D3-E1FB91378C30}" destId="{3F9F10E5-0DDD-46A9-BF4F-4D5DBC292384}" srcOrd="0" destOrd="0" presId="urn:microsoft.com/office/officeart/2005/8/layout/orgChart1"/>
    <dgm:cxn modelId="{80CE6CDB-88EC-42BC-838C-40D9D7A5D928}" type="presParOf" srcId="{82ABB29A-1228-4D5C-A5D3-E1FB91378C30}" destId="{C050BF53-49E1-46D8-8E71-DDF75DD79AC0}" srcOrd="1" destOrd="0" presId="urn:microsoft.com/office/officeart/2005/8/layout/orgChart1"/>
    <dgm:cxn modelId="{0CD4B27A-B501-43E7-AD11-81716ED5B84E}" type="presParOf" srcId="{CB7A042D-203A-4122-9AA9-76EED511EB82}" destId="{3883A98C-E2B2-4E17-B2AA-09E148AF0B35}" srcOrd="1" destOrd="0" presId="urn:microsoft.com/office/officeart/2005/8/layout/orgChart1"/>
    <dgm:cxn modelId="{9A000714-5572-4131-8560-26A7D51FA60F}" type="presParOf" srcId="{3883A98C-E2B2-4E17-B2AA-09E148AF0B35}" destId="{6F074217-66E3-4A64-8100-0642A5450A22}" srcOrd="0" destOrd="0" presId="urn:microsoft.com/office/officeart/2005/8/layout/orgChart1"/>
    <dgm:cxn modelId="{49E671D9-27D6-4429-911A-D3502534DB5F}" type="presParOf" srcId="{3883A98C-E2B2-4E17-B2AA-09E148AF0B35}" destId="{190F7BE3-9B3F-461F-9881-1E5E6DA0DF34}" srcOrd="1" destOrd="0" presId="urn:microsoft.com/office/officeart/2005/8/layout/orgChart1"/>
    <dgm:cxn modelId="{0F42EA02-9875-425A-B024-0601A0170532}" type="presParOf" srcId="{190F7BE3-9B3F-461F-9881-1E5E6DA0DF34}" destId="{3DBFA81E-7ABB-41F9-8CEC-8A085DDD3298}" srcOrd="0" destOrd="0" presId="urn:microsoft.com/office/officeart/2005/8/layout/orgChart1"/>
    <dgm:cxn modelId="{3A35DB0E-339C-441F-BC6F-5D9ADCED8366}" type="presParOf" srcId="{3DBFA81E-7ABB-41F9-8CEC-8A085DDD3298}" destId="{4067A2A6-6EC6-4314-A292-5A024C4814CB}" srcOrd="0" destOrd="0" presId="urn:microsoft.com/office/officeart/2005/8/layout/orgChart1"/>
    <dgm:cxn modelId="{D327B170-8ADB-4339-B4E1-B01C7DC66497}" type="presParOf" srcId="{3DBFA81E-7ABB-41F9-8CEC-8A085DDD3298}" destId="{A79E6650-8B5D-46B1-AD16-66A730ED8870}" srcOrd="1" destOrd="0" presId="urn:microsoft.com/office/officeart/2005/8/layout/orgChart1"/>
    <dgm:cxn modelId="{65BAA54D-CD71-4223-82A2-28E85F09A356}" type="presParOf" srcId="{190F7BE3-9B3F-461F-9881-1E5E6DA0DF34}" destId="{232F6F30-EBF3-4746-984F-34EB7676A15F}" srcOrd="1" destOrd="0" presId="urn:microsoft.com/office/officeart/2005/8/layout/orgChart1"/>
    <dgm:cxn modelId="{B0FEBD4D-BE5E-46F0-98ED-B02150D678AE}" type="presParOf" srcId="{190F7BE3-9B3F-461F-9881-1E5E6DA0DF34}" destId="{70B6027C-CB6F-4EAE-AC3A-6FA634A77F91}" srcOrd="2" destOrd="0" presId="urn:microsoft.com/office/officeart/2005/8/layout/orgChart1"/>
    <dgm:cxn modelId="{EDBB7678-56D5-4D51-9775-E055F526368C}" type="presParOf" srcId="{3883A98C-E2B2-4E17-B2AA-09E148AF0B35}" destId="{E62B5A77-6A7B-4FE8-A2B7-1101A943DE9E}" srcOrd="2" destOrd="0" presId="urn:microsoft.com/office/officeart/2005/8/layout/orgChart1"/>
    <dgm:cxn modelId="{765AFC48-DBD8-4BB2-976F-3B313F4C2534}" type="presParOf" srcId="{3883A98C-E2B2-4E17-B2AA-09E148AF0B35}" destId="{07A9F805-595F-4218-ADD7-C36ACB321FBB}" srcOrd="3" destOrd="0" presId="urn:microsoft.com/office/officeart/2005/8/layout/orgChart1"/>
    <dgm:cxn modelId="{B7A73A5F-AA68-4B31-B10F-E39A15A3D3EC}" type="presParOf" srcId="{07A9F805-595F-4218-ADD7-C36ACB321FBB}" destId="{AB2DE58F-4FFC-47DE-9FAD-A7A7FB0DA202}" srcOrd="0" destOrd="0" presId="urn:microsoft.com/office/officeart/2005/8/layout/orgChart1"/>
    <dgm:cxn modelId="{516EE05E-9AA6-4B9D-8BD5-B221B130FBFA}" type="presParOf" srcId="{AB2DE58F-4FFC-47DE-9FAD-A7A7FB0DA202}" destId="{B94525F7-E19B-45E8-A149-17076C06803E}" srcOrd="0" destOrd="0" presId="urn:microsoft.com/office/officeart/2005/8/layout/orgChart1"/>
    <dgm:cxn modelId="{6052C168-6A29-4457-80FF-BEC6EACE90E9}" type="presParOf" srcId="{AB2DE58F-4FFC-47DE-9FAD-A7A7FB0DA202}" destId="{87E26F45-FDD7-42FE-A390-560BFA1747D8}" srcOrd="1" destOrd="0" presId="urn:microsoft.com/office/officeart/2005/8/layout/orgChart1"/>
    <dgm:cxn modelId="{95060477-F93E-4641-8166-6E3B2B6B63AF}" type="presParOf" srcId="{07A9F805-595F-4218-ADD7-C36ACB321FBB}" destId="{C4F6A3DA-E1C5-4E1D-994B-01EEBBA0681D}" srcOrd="1" destOrd="0" presId="urn:microsoft.com/office/officeart/2005/8/layout/orgChart1"/>
    <dgm:cxn modelId="{7EE53D1B-7C46-4F85-9F05-DE8B886CD05E}" type="presParOf" srcId="{07A9F805-595F-4218-ADD7-C36ACB321FBB}" destId="{5861CB42-5F0B-4913-B188-FC6A839C5EE3}" srcOrd="2" destOrd="0" presId="urn:microsoft.com/office/officeart/2005/8/layout/orgChart1"/>
    <dgm:cxn modelId="{D85FC313-0EBA-4D5B-949A-F4F9165D9D78}" type="presParOf" srcId="{CB7A042D-203A-4122-9AA9-76EED511EB82}" destId="{2958B9BA-AB0B-4961-ADE1-3980E678F4B0}" srcOrd="2" destOrd="0" presId="urn:microsoft.com/office/officeart/2005/8/layout/orgChart1"/>
    <dgm:cxn modelId="{D5306FBD-247C-468E-9E07-FDE78A368661}" type="presParOf" srcId="{2958B9BA-AB0B-4961-ADE1-3980E678F4B0}" destId="{5FC2AC84-9924-43D3-9354-DBD224645FE3}" srcOrd="0" destOrd="0" presId="urn:microsoft.com/office/officeart/2005/8/layout/orgChart1"/>
    <dgm:cxn modelId="{751830A2-D81A-4581-AB03-5AE99C996C54}" type="presParOf" srcId="{2958B9BA-AB0B-4961-ADE1-3980E678F4B0}" destId="{209B5DD1-55B0-4FF9-BE23-C77273BA249E}" srcOrd="1" destOrd="0" presId="urn:microsoft.com/office/officeart/2005/8/layout/orgChart1"/>
    <dgm:cxn modelId="{DD1EA71A-4A16-42F2-B68B-782AAF7B136B}" type="presParOf" srcId="{209B5DD1-55B0-4FF9-BE23-C77273BA249E}" destId="{EADFA484-8A02-4F50-8108-91B839C9723D}" srcOrd="0" destOrd="0" presId="urn:microsoft.com/office/officeart/2005/8/layout/orgChart1"/>
    <dgm:cxn modelId="{D488FEEF-E028-42FA-A930-613AA899D32C}" type="presParOf" srcId="{EADFA484-8A02-4F50-8108-91B839C9723D}" destId="{E49A04C7-7850-4D42-837A-1BF1C5A404AD}" srcOrd="0" destOrd="0" presId="urn:microsoft.com/office/officeart/2005/8/layout/orgChart1"/>
    <dgm:cxn modelId="{11A7F8C2-8AEA-41AC-93C8-4E23DE355C46}" type="presParOf" srcId="{EADFA484-8A02-4F50-8108-91B839C9723D}" destId="{B0145127-25C2-4DCF-A7DC-0A191ED51DAB}" srcOrd="1" destOrd="0" presId="urn:microsoft.com/office/officeart/2005/8/layout/orgChart1"/>
    <dgm:cxn modelId="{E9E11A9E-504F-48D7-AEF6-0CACEFCB11A3}" type="presParOf" srcId="{209B5DD1-55B0-4FF9-BE23-C77273BA249E}" destId="{CBAAE9B1-A488-4E65-93DE-3BC6CD69F627}" srcOrd="1" destOrd="0" presId="urn:microsoft.com/office/officeart/2005/8/layout/orgChart1"/>
    <dgm:cxn modelId="{4CF4BB07-9A1C-458A-8FDF-B68D80AC32E6}" type="presParOf" srcId="{209B5DD1-55B0-4FF9-BE23-C77273BA249E}" destId="{E5FED9DC-2B5E-40FF-9BD2-E5A3031C346B}" srcOrd="2" destOrd="0" presId="urn:microsoft.com/office/officeart/2005/8/layout/orgChart1"/>
    <dgm:cxn modelId="{287517C2-9955-4705-B5BC-A5028F73FA25}" type="presParOf" srcId="{EC3A7111-4D41-42F9-B0C4-7BB741D0BA0A}" destId="{1E5C90A7-5AB9-4873-9404-E8D0DDA05515}" srcOrd="6" destOrd="0" presId="urn:microsoft.com/office/officeart/2005/8/layout/orgChart1"/>
    <dgm:cxn modelId="{0520F801-9A73-4B90-91C0-A8FAD7369AFE}" type="presParOf" srcId="{EC3A7111-4D41-42F9-B0C4-7BB741D0BA0A}" destId="{2CA352EF-67BB-4D7C-AA84-18EB3A2F4819}" srcOrd="7" destOrd="0" presId="urn:microsoft.com/office/officeart/2005/8/layout/orgChart1"/>
    <dgm:cxn modelId="{F06A39AD-A7F4-4C95-A491-D490B91942A5}" type="presParOf" srcId="{2CA352EF-67BB-4D7C-AA84-18EB3A2F4819}" destId="{80E5F166-2F37-4CB6-AA6A-ABE79E1A0EF5}" srcOrd="0" destOrd="0" presId="urn:microsoft.com/office/officeart/2005/8/layout/orgChart1"/>
    <dgm:cxn modelId="{F3767F8C-6B63-4537-8090-CDB6AA0439C1}" type="presParOf" srcId="{80E5F166-2F37-4CB6-AA6A-ABE79E1A0EF5}" destId="{321D2D32-B713-4F30-AA1A-F6620326A875}" srcOrd="0" destOrd="0" presId="urn:microsoft.com/office/officeart/2005/8/layout/orgChart1"/>
    <dgm:cxn modelId="{474F4656-61DE-4C69-BD73-DF359926AF6C}" type="presParOf" srcId="{80E5F166-2F37-4CB6-AA6A-ABE79E1A0EF5}" destId="{C64C60DA-633C-46D1-84F8-0C722D770244}" srcOrd="1" destOrd="0" presId="urn:microsoft.com/office/officeart/2005/8/layout/orgChart1"/>
    <dgm:cxn modelId="{1508A0EB-3ECF-4CD6-AC5E-1424F4AF81FA}" type="presParOf" srcId="{2CA352EF-67BB-4D7C-AA84-18EB3A2F4819}" destId="{D92EE458-0DFD-45A8-8003-42A9DBFE2EA2}" srcOrd="1" destOrd="0" presId="urn:microsoft.com/office/officeart/2005/8/layout/orgChart1"/>
    <dgm:cxn modelId="{47121CB7-B694-4DAD-B5C9-D3F0F13BB247}" type="presParOf" srcId="{2CA352EF-67BB-4D7C-AA84-18EB3A2F4819}" destId="{A39F5887-3A95-4274-9BCA-62087377B388}" srcOrd="2" destOrd="0" presId="urn:microsoft.com/office/officeart/2005/8/layout/orgChart1"/>
    <dgm:cxn modelId="{84B499FE-4F71-4140-A017-DA8D2E71B718}" type="presParOf" srcId="{A39F5887-3A95-4274-9BCA-62087377B388}" destId="{FF4DA82D-0BF5-4829-8130-F9A90EBD6E72}" srcOrd="0" destOrd="0" presId="urn:microsoft.com/office/officeart/2005/8/layout/orgChart1"/>
    <dgm:cxn modelId="{7AAEA6C7-CB37-444A-9C1F-767B8CE31F0F}" type="presParOf" srcId="{A39F5887-3A95-4274-9BCA-62087377B388}" destId="{810F1D29-2EA1-44C5-A8B7-563361F9B80C}" srcOrd="1" destOrd="0" presId="urn:microsoft.com/office/officeart/2005/8/layout/orgChart1"/>
    <dgm:cxn modelId="{709705F1-4B03-44B2-9D9A-54063163EB4E}" type="presParOf" srcId="{810F1D29-2EA1-44C5-A8B7-563361F9B80C}" destId="{62446251-3F2E-4E5E-B62A-47338DC8D93B}" srcOrd="0" destOrd="0" presId="urn:microsoft.com/office/officeart/2005/8/layout/orgChart1"/>
    <dgm:cxn modelId="{3A5CF288-434B-43C0-AEB7-DAF3DF1E5E99}" type="presParOf" srcId="{62446251-3F2E-4E5E-B62A-47338DC8D93B}" destId="{77CB4A6D-A30B-45BF-A564-0062D957B3F0}" srcOrd="0" destOrd="0" presId="urn:microsoft.com/office/officeart/2005/8/layout/orgChart1"/>
    <dgm:cxn modelId="{03F9EF85-68C5-4EA2-B91F-887AA7B16717}" type="presParOf" srcId="{62446251-3F2E-4E5E-B62A-47338DC8D93B}" destId="{07AA9663-5BDB-4E38-890F-ACA9CA0E73FC}" srcOrd="1" destOrd="0" presId="urn:microsoft.com/office/officeart/2005/8/layout/orgChart1"/>
    <dgm:cxn modelId="{666565E0-E5BB-49D3-918E-27AEE6F1A93F}" type="presParOf" srcId="{810F1D29-2EA1-44C5-A8B7-563361F9B80C}" destId="{07997645-2D39-4CBA-A272-1A0F1CBCA210}" srcOrd="1" destOrd="0" presId="urn:microsoft.com/office/officeart/2005/8/layout/orgChart1"/>
    <dgm:cxn modelId="{2E847453-784E-4767-A17C-0922C4F3C133}" type="presParOf" srcId="{810F1D29-2EA1-44C5-A8B7-563361F9B80C}" destId="{CA4E5F81-33FD-45D3-863E-2EB026E22AAE}" srcOrd="2" destOrd="0" presId="urn:microsoft.com/office/officeart/2005/8/layout/orgChart1"/>
    <dgm:cxn modelId="{312679A2-9C9C-4598-A806-9D3E0EEA1A8E}" type="presParOf" srcId="{A39F5887-3A95-4274-9BCA-62087377B388}" destId="{933E5375-B765-4B6F-A595-8FCF230392FE}" srcOrd="2" destOrd="0" presId="urn:microsoft.com/office/officeart/2005/8/layout/orgChart1"/>
    <dgm:cxn modelId="{D1172F7D-2C2D-477A-B475-AADF99052EB6}" type="presParOf" srcId="{A39F5887-3A95-4274-9BCA-62087377B388}" destId="{3BA69CF3-B6DE-400E-9143-6B14EC99E6E7}" srcOrd="3" destOrd="0" presId="urn:microsoft.com/office/officeart/2005/8/layout/orgChart1"/>
    <dgm:cxn modelId="{FD39F84C-1C0A-433B-AD56-B7A9609B7E38}" type="presParOf" srcId="{3BA69CF3-B6DE-400E-9143-6B14EC99E6E7}" destId="{A95E46EB-8143-4D2A-94CD-C93E8AE64C5D}" srcOrd="0" destOrd="0" presId="urn:microsoft.com/office/officeart/2005/8/layout/orgChart1"/>
    <dgm:cxn modelId="{D98B0E5E-51AB-432E-B0FE-733CEECE63B4}" type="presParOf" srcId="{A95E46EB-8143-4D2A-94CD-C93E8AE64C5D}" destId="{14477DA9-BB04-4E06-A3A2-3C4F664119EC}" srcOrd="0" destOrd="0" presId="urn:microsoft.com/office/officeart/2005/8/layout/orgChart1"/>
    <dgm:cxn modelId="{22C1D82B-7E7E-422B-9034-BB91B8E6CFA8}" type="presParOf" srcId="{A95E46EB-8143-4D2A-94CD-C93E8AE64C5D}" destId="{07409983-1C27-4FB8-ABC2-A2580081FBDA}" srcOrd="1" destOrd="0" presId="urn:microsoft.com/office/officeart/2005/8/layout/orgChart1"/>
    <dgm:cxn modelId="{6554DD09-483A-4D6A-8DEA-19E18BE75658}" type="presParOf" srcId="{3BA69CF3-B6DE-400E-9143-6B14EC99E6E7}" destId="{070F1BF7-1EDE-464B-9C7D-49D1BF0E11E9}" srcOrd="1" destOrd="0" presId="urn:microsoft.com/office/officeart/2005/8/layout/orgChart1"/>
    <dgm:cxn modelId="{1ADC9B13-0824-417A-9BC7-AD6EB9DB3C52}" type="presParOf" srcId="{3BA69CF3-B6DE-400E-9143-6B14EC99E6E7}" destId="{4626AA3C-6FBB-4FB3-9AFF-4292D233CFFF}" srcOrd="2" destOrd="0" presId="urn:microsoft.com/office/officeart/2005/8/layout/orgChart1"/>
    <dgm:cxn modelId="{29643CEC-5124-489F-B935-2A691B55B45B}" type="presParOf" srcId="{EC3A7111-4D41-42F9-B0C4-7BB741D0BA0A}" destId="{A0388D91-E68B-43E3-838D-5ED79A075879}" srcOrd="8" destOrd="0" presId="urn:microsoft.com/office/officeart/2005/8/layout/orgChart1"/>
    <dgm:cxn modelId="{09BE6DDC-94D1-4ECC-B232-07AD2468CEB5}" type="presParOf" srcId="{EC3A7111-4D41-42F9-B0C4-7BB741D0BA0A}" destId="{B68EBB97-BBFB-4D05-90C2-46B86B8B61AB}" srcOrd="9" destOrd="0" presId="urn:microsoft.com/office/officeart/2005/8/layout/orgChart1"/>
    <dgm:cxn modelId="{431F4FBF-E0EC-4DC1-8D54-39A33AFA0FC0}" type="presParOf" srcId="{B68EBB97-BBFB-4D05-90C2-46B86B8B61AB}" destId="{0A0EC72D-3ED9-449F-BA8A-DB4D94A0777C}" srcOrd="0" destOrd="0" presId="urn:microsoft.com/office/officeart/2005/8/layout/orgChart1"/>
    <dgm:cxn modelId="{369D15B6-9C28-4EDD-8F99-A63F72A3E4B1}" type="presParOf" srcId="{0A0EC72D-3ED9-449F-BA8A-DB4D94A0777C}" destId="{57FCACC4-C845-490F-9226-B5D6A6E9A05D}" srcOrd="0" destOrd="0" presId="urn:microsoft.com/office/officeart/2005/8/layout/orgChart1"/>
    <dgm:cxn modelId="{B91A782B-A5EC-484B-A2F5-3411664BF0CE}" type="presParOf" srcId="{0A0EC72D-3ED9-449F-BA8A-DB4D94A0777C}" destId="{5F88BABC-6E69-4F5F-BE93-9A53DD4BBDE6}" srcOrd="1" destOrd="0" presId="urn:microsoft.com/office/officeart/2005/8/layout/orgChart1"/>
    <dgm:cxn modelId="{F8CEA2C8-C480-459C-8373-85F0A4443178}" type="presParOf" srcId="{B68EBB97-BBFB-4D05-90C2-46B86B8B61AB}" destId="{54073357-621B-4753-9B89-9F78A9132626}" srcOrd="1" destOrd="0" presId="urn:microsoft.com/office/officeart/2005/8/layout/orgChart1"/>
    <dgm:cxn modelId="{7EB7414F-1DF2-47C5-AA16-2A0483B1F5FB}" type="presParOf" srcId="{B68EBB97-BBFB-4D05-90C2-46B86B8B61AB}" destId="{308C0BA6-4C8C-4B1D-9F29-D78B814CFAFD}" srcOrd="2" destOrd="0" presId="urn:microsoft.com/office/officeart/2005/8/layout/orgChart1"/>
    <dgm:cxn modelId="{B98A8AEA-D944-49ED-A572-300AB2D45D27}" type="presParOf" srcId="{EC3A7111-4D41-42F9-B0C4-7BB741D0BA0A}" destId="{731DF8CE-DC7A-443F-987E-1DF7181F4AAE}" srcOrd="10" destOrd="0" presId="urn:microsoft.com/office/officeart/2005/8/layout/orgChart1"/>
    <dgm:cxn modelId="{24FFE4DE-CA17-4656-BBE3-65B8D8B26483}" type="presParOf" srcId="{EC3A7111-4D41-42F9-B0C4-7BB741D0BA0A}" destId="{D7566346-7542-4E98-B262-6EFB1B887D9E}" srcOrd="11" destOrd="0" presId="urn:microsoft.com/office/officeart/2005/8/layout/orgChart1"/>
    <dgm:cxn modelId="{B8370D80-2674-4E53-A264-C15D22F91499}" type="presParOf" srcId="{D7566346-7542-4E98-B262-6EFB1B887D9E}" destId="{1FCE9971-E901-402A-9C39-D8FC1976CB06}" srcOrd="0" destOrd="0" presId="urn:microsoft.com/office/officeart/2005/8/layout/orgChart1"/>
    <dgm:cxn modelId="{326D6DEC-AD82-4A8D-A7B0-022A88EC71F6}" type="presParOf" srcId="{1FCE9971-E901-402A-9C39-D8FC1976CB06}" destId="{B27C8D9E-C5D6-47E4-BF73-176C1F0DFFC8}" srcOrd="0" destOrd="0" presId="urn:microsoft.com/office/officeart/2005/8/layout/orgChart1"/>
    <dgm:cxn modelId="{606E86AF-F3E7-432A-8D37-D1693F6F0ED3}" type="presParOf" srcId="{1FCE9971-E901-402A-9C39-D8FC1976CB06}" destId="{1E39F4DC-74C0-4966-94D1-4E55ABBCAC7D}" srcOrd="1" destOrd="0" presId="urn:microsoft.com/office/officeart/2005/8/layout/orgChart1"/>
    <dgm:cxn modelId="{ACCE9F2A-BD6F-4533-9644-7BD09ADE82F1}" type="presParOf" srcId="{D7566346-7542-4E98-B262-6EFB1B887D9E}" destId="{5E23FD93-F500-47DA-829A-FB873F3E6AEA}" srcOrd="1" destOrd="0" presId="urn:microsoft.com/office/officeart/2005/8/layout/orgChart1"/>
    <dgm:cxn modelId="{8A51C5C1-43BE-4B75-95A1-6787852A9033}" type="presParOf" srcId="{5E23FD93-F500-47DA-829A-FB873F3E6AEA}" destId="{A077B934-6BFD-45E8-B629-D669B53572B9}" srcOrd="0" destOrd="0" presId="urn:microsoft.com/office/officeart/2005/8/layout/orgChart1"/>
    <dgm:cxn modelId="{95268EDC-7258-4137-B638-3C32988918E5}" type="presParOf" srcId="{5E23FD93-F500-47DA-829A-FB873F3E6AEA}" destId="{65E84E85-AD44-45E0-96AA-80235DFE6203}" srcOrd="1" destOrd="0" presId="urn:microsoft.com/office/officeart/2005/8/layout/orgChart1"/>
    <dgm:cxn modelId="{AA0812CB-B6E0-4E7C-B356-54FAC6067C31}" type="presParOf" srcId="{65E84E85-AD44-45E0-96AA-80235DFE6203}" destId="{2445CCEA-1E4D-474F-9A5C-18E3670C08C3}" srcOrd="0" destOrd="0" presId="urn:microsoft.com/office/officeart/2005/8/layout/orgChart1"/>
    <dgm:cxn modelId="{7DBEDB1E-BC3D-466D-9737-815F6EA7A3C8}" type="presParOf" srcId="{2445CCEA-1E4D-474F-9A5C-18E3670C08C3}" destId="{5CE988BC-4D28-4E73-A90A-7308CFD01205}" srcOrd="0" destOrd="0" presId="urn:microsoft.com/office/officeart/2005/8/layout/orgChart1"/>
    <dgm:cxn modelId="{3AAC7399-66E6-4782-ABC9-B9E7C98EB893}" type="presParOf" srcId="{2445CCEA-1E4D-474F-9A5C-18E3670C08C3}" destId="{48E02FAD-8A52-4DFB-A154-01EE21CDE269}" srcOrd="1" destOrd="0" presId="urn:microsoft.com/office/officeart/2005/8/layout/orgChart1"/>
    <dgm:cxn modelId="{D96F5F69-5430-4ED4-8EC8-0FD840677251}" type="presParOf" srcId="{65E84E85-AD44-45E0-96AA-80235DFE6203}" destId="{FC323627-902E-40E7-99A9-F4DF89AAE869}" srcOrd="1" destOrd="0" presId="urn:microsoft.com/office/officeart/2005/8/layout/orgChart1"/>
    <dgm:cxn modelId="{DF01454C-831E-4862-A0EF-5EB81F67FCF6}" type="presParOf" srcId="{65E84E85-AD44-45E0-96AA-80235DFE6203}" destId="{2B1E1516-31EE-4FFC-8631-5D8084E4632D}" srcOrd="2" destOrd="0" presId="urn:microsoft.com/office/officeart/2005/8/layout/orgChart1"/>
    <dgm:cxn modelId="{C1417121-9052-48E3-A3DA-EE6F641DFC70}" type="presParOf" srcId="{5E23FD93-F500-47DA-829A-FB873F3E6AEA}" destId="{BFC99238-8131-4E26-9D79-AF5AFBED9E93}" srcOrd="2" destOrd="0" presId="urn:microsoft.com/office/officeart/2005/8/layout/orgChart1"/>
    <dgm:cxn modelId="{EDD18040-649C-4F1E-95AC-1EE0571CEAB0}" type="presParOf" srcId="{5E23FD93-F500-47DA-829A-FB873F3E6AEA}" destId="{C02B27DB-5D14-4490-B144-36E71E547EAF}" srcOrd="3" destOrd="0" presId="urn:microsoft.com/office/officeart/2005/8/layout/orgChart1"/>
    <dgm:cxn modelId="{621C27F3-11F7-434E-9905-E1F15051EAA8}" type="presParOf" srcId="{C02B27DB-5D14-4490-B144-36E71E547EAF}" destId="{A33127DD-16FC-406E-97B3-B83C991B48E0}" srcOrd="0" destOrd="0" presId="urn:microsoft.com/office/officeart/2005/8/layout/orgChart1"/>
    <dgm:cxn modelId="{3BB7418B-2D73-470C-AA6A-A962A8B384C1}" type="presParOf" srcId="{A33127DD-16FC-406E-97B3-B83C991B48E0}" destId="{698D8DA7-B95E-4779-AB44-C101C7BECEE5}" srcOrd="0" destOrd="0" presId="urn:microsoft.com/office/officeart/2005/8/layout/orgChart1"/>
    <dgm:cxn modelId="{16260234-C52D-4157-92B2-3E24AD970FCC}" type="presParOf" srcId="{A33127DD-16FC-406E-97B3-B83C991B48E0}" destId="{D8868B56-7508-427A-B756-AE874F2B073D}" srcOrd="1" destOrd="0" presId="urn:microsoft.com/office/officeart/2005/8/layout/orgChart1"/>
    <dgm:cxn modelId="{8F3EDEA3-FC5D-4118-AA6A-D0AE60B30EFD}" type="presParOf" srcId="{C02B27DB-5D14-4490-B144-36E71E547EAF}" destId="{80FD24E3-30FE-4751-A05A-C39B0B3E6A5A}" srcOrd="1" destOrd="0" presId="urn:microsoft.com/office/officeart/2005/8/layout/orgChart1"/>
    <dgm:cxn modelId="{AFA91850-C490-4EAC-BAED-064B8C0111F0}" type="presParOf" srcId="{C02B27DB-5D14-4490-B144-36E71E547EAF}" destId="{5506FB85-0BEC-46BC-A029-301D4F288E5C}" srcOrd="2" destOrd="0" presId="urn:microsoft.com/office/officeart/2005/8/layout/orgChart1"/>
    <dgm:cxn modelId="{15FC72B2-A33E-4E25-94A9-1AA3D578DC86}" type="presParOf" srcId="{5E23FD93-F500-47DA-829A-FB873F3E6AEA}" destId="{541715A8-7531-4AD7-9D1C-01C251B7451D}" srcOrd="4" destOrd="0" presId="urn:microsoft.com/office/officeart/2005/8/layout/orgChart1"/>
    <dgm:cxn modelId="{8CF970C7-A689-49A2-B65C-205F135B4678}" type="presParOf" srcId="{5E23FD93-F500-47DA-829A-FB873F3E6AEA}" destId="{3E9BDC06-B7F1-4641-A279-124808F34F0C}" srcOrd="5" destOrd="0" presId="urn:microsoft.com/office/officeart/2005/8/layout/orgChart1"/>
    <dgm:cxn modelId="{89DEEF71-9D72-49C2-845C-77946B101583}" type="presParOf" srcId="{3E9BDC06-B7F1-4641-A279-124808F34F0C}" destId="{0E367251-745D-4924-A355-4EE97ABEDBF5}" srcOrd="0" destOrd="0" presId="urn:microsoft.com/office/officeart/2005/8/layout/orgChart1"/>
    <dgm:cxn modelId="{6B63B5DB-72B7-4557-93AB-45AB8148DAEC}" type="presParOf" srcId="{0E367251-745D-4924-A355-4EE97ABEDBF5}" destId="{91C9B105-C633-4F91-A2A3-E7D38C097D02}" srcOrd="0" destOrd="0" presId="urn:microsoft.com/office/officeart/2005/8/layout/orgChart1"/>
    <dgm:cxn modelId="{E365C36E-6DE7-4B90-B098-2A156ABA7A78}" type="presParOf" srcId="{0E367251-745D-4924-A355-4EE97ABEDBF5}" destId="{4F78722F-DCCE-44B2-A812-C1B0CFC219E0}" srcOrd="1" destOrd="0" presId="urn:microsoft.com/office/officeart/2005/8/layout/orgChart1"/>
    <dgm:cxn modelId="{BB4B3492-4AF2-4E17-BEF1-98DCF003DCE6}" type="presParOf" srcId="{3E9BDC06-B7F1-4641-A279-124808F34F0C}" destId="{3BB4D5EF-9640-4BD3-9297-95EA43E441BE}" srcOrd="1" destOrd="0" presId="urn:microsoft.com/office/officeart/2005/8/layout/orgChart1"/>
    <dgm:cxn modelId="{E399D4A7-FA97-4C7B-999C-B76306945B39}" type="presParOf" srcId="{3E9BDC06-B7F1-4641-A279-124808F34F0C}" destId="{71708F05-FF08-48B4-9B6B-6FB38A213EB4}" srcOrd="2" destOrd="0" presId="urn:microsoft.com/office/officeart/2005/8/layout/orgChart1"/>
    <dgm:cxn modelId="{91E044CF-8F8B-439B-8187-F10DA243AA94}" type="presParOf" srcId="{5E23FD93-F500-47DA-829A-FB873F3E6AEA}" destId="{E62BEA51-426E-4725-AEC2-152FAC94FB6D}" srcOrd="6" destOrd="0" presId="urn:microsoft.com/office/officeart/2005/8/layout/orgChart1"/>
    <dgm:cxn modelId="{9F9980AF-2D93-4AFB-A6F1-A467104C0CF3}" type="presParOf" srcId="{5E23FD93-F500-47DA-829A-FB873F3E6AEA}" destId="{0BA63E6D-2BE0-42AD-9BC2-2AA419EB1AB3}" srcOrd="7" destOrd="0" presId="urn:microsoft.com/office/officeart/2005/8/layout/orgChart1"/>
    <dgm:cxn modelId="{05BF889A-C55E-434A-816D-B5DF1B97F4C1}" type="presParOf" srcId="{0BA63E6D-2BE0-42AD-9BC2-2AA419EB1AB3}" destId="{92BA4C68-B4FE-40A9-8FBF-2D701B9C3FCA}" srcOrd="0" destOrd="0" presId="urn:microsoft.com/office/officeart/2005/8/layout/orgChart1"/>
    <dgm:cxn modelId="{9C41DF8F-C562-4A0D-88DF-DBE00A9680A1}" type="presParOf" srcId="{92BA4C68-B4FE-40A9-8FBF-2D701B9C3FCA}" destId="{E436CBA3-A512-4D30-8605-41453A3D6427}" srcOrd="0" destOrd="0" presId="urn:microsoft.com/office/officeart/2005/8/layout/orgChart1"/>
    <dgm:cxn modelId="{1C0B1AE3-07D7-42CD-806B-1C7CFD988B08}" type="presParOf" srcId="{92BA4C68-B4FE-40A9-8FBF-2D701B9C3FCA}" destId="{4B8C43B8-D331-479E-8DDF-B69DA8AB7689}" srcOrd="1" destOrd="0" presId="urn:microsoft.com/office/officeart/2005/8/layout/orgChart1"/>
    <dgm:cxn modelId="{9CE545B0-3E97-44BF-8B8C-4184BEAC667E}" type="presParOf" srcId="{0BA63E6D-2BE0-42AD-9BC2-2AA419EB1AB3}" destId="{5A4C858D-DEA9-44CE-8344-E06225CD6378}" srcOrd="1" destOrd="0" presId="urn:microsoft.com/office/officeart/2005/8/layout/orgChart1"/>
    <dgm:cxn modelId="{A34FC83A-CF7C-4CDA-9054-09B220B29A70}" type="presParOf" srcId="{0BA63E6D-2BE0-42AD-9BC2-2AA419EB1AB3}" destId="{828E5291-CD67-4881-85D2-3F062FC87988}" srcOrd="2" destOrd="0" presId="urn:microsoft.com/office/officeart/2005/8/layout/orgChart1"/>
    <dgm:cxn modelId="{E73B488A-735A-4773-AB32-3C0E1077E228}" type="presParOf" srcId="{5E23FD93-F500-47DA-829A-FB873F3E6AEA}" destId="{038AEE7F-2F9D-40CF-825B-C3C86D92FD70}" srcOrd="8" destOrd="0" presId="urn:microsoft.com/office/officeart/2005/8/layout/orgChart1"/>
    <dgm:cxn modelId="{73D770F7-E582-4192-8C25-2E261B0E5AA6}" type="presParOf" srcId="{5E23FD93-F500-47DA-829A-FB873F3E6AEA}" destId="{A022AACC-83F2-4A25-8339-0660739A8DBD}" srcOrd="9" destOrd="0" presId="urn:microsoft.com/office/officeart/2005/8/layout/orgChart1"/>
    <dgm:cxn modelId="{5AC84B24-DAC2-4C11-866B-FF672FED48D5}" type="presParOf" srcId="{A022AACC-83F2-4A25-8339-0660739A8DBD}" destId="{75C9D8B5-0C29-4C08-A45B-44D647CADDD2}" srcOrd="0" destOrd="0" presId="urn:microsoft.com/office/officeart/2005/8/layout/orgChart1"/>
    <dgm:cxn modelId="{71B4541E-67BE-4673-AB76-1E0308D89BAD}" type="presParOf" srcId="{75C9D8B5-0C29-4C08-A45B-44D647CADDD2}" destId="{AFD13022-1BCD-44D8-9426-F31A94080607}" srcOrd="0" destOrd="0" presId="urn:microsoft.com/office/officeart/2005/8/layout/orgChart1"/>
    <dgm:cxn modelId="{70BF595D-6352-44BA-8B56-DC47E05E6259}" type="presParOf" srcId="{75C9D8B5-0C29-4C08-A45B-44D647CADDD2}" destId="{5ACB890B-E10A-436C-9918-D64FDE230554}" srcOrd="1" destOrd="0" presId="urn:microsoft.com/office/officeart/2005/8/layout/orgChart1"/>
    <dgm:cxn modelId="{2C967C19-3F82-48A9-BE49-D17A5F2F6756}" type="presParOf" srcId="{A022AACC-83F2-4A25-8339-0660739A8DBD}" destId="{587E8F69-FE4A-41F2-A792-A5E2C588AC74}" srcOrd="1" destOrd="0" presId="urn:microsoft.com/office/officeart/2005/8/layout/orgChart1"/>
    <dgm:cxn modelId="{A36120EA-5AEC-4742-8DF9-D88812A1B600}" type="presParOf" srcId="{A022AACC-83F2-4A25-8339-0660739A8DBD}" destId="{AF15721E-5D36-45E8-8D6E-9A26BA81D64E}" srcOrd="2" destOrd="0" presId="urn:microsoft.com/office/officeart/2005/8/layout/orgChart1"/>
    <dgm:cxn modelId="{2D366B46-D505-4C1B-8876-2ABE41B26417}" type="presParOf" srcId="{5E23FD93-F500-47DA-829A-FB873F3E6AEA}" destId="{CE586B10-B233-44D8-BFE4-1634C1ECC5D0}" srcOrd="10" destOrd="0" presId="urn:microsoft.com/office/officeart/2005/8/layout/orgChart1"/>
    <dgm:cxn modelId="{B97DEADF-BA3D-4CDB-B067-FCDF5959BAB4}" type="presParOf" srcId="{5E23FD93-F500-47DA-829A-FB873F3E6AEA}" destId="{232B0AC4-D096-41A0-8E70-ADBFF08C8A29}" srcOrd="11" destOrd="0" presId="urn:microsoft.com/office/officeart/2005/8/layout/orgChart1"/>
    <dgm:cxn modelId="{AAA73DBE-D80D-4339-9488-63C01FD582F4}" type="presParOf" srcId="{232B0AC4-D096-41A0-8E70-ADBFF08C8A29}" destId="{89D76E8D-66BB-4F94-993A-15348DE56C15}" srcOrd="0" destOrd="0" presId="urn:microsoft.com/office/officeart/2005/8/layout/orgChart1"/>
    <dgm:cxn modelId="{BB8C5D74-1F85-410F-9562-FB159816D698}" type="presParOf" srcId="{89D76E8D-66BB-4F94-993A-15348DE56C15}" destId="{2AB9E303-FD0B-4B37-89AB-C0FE10480DFC}" srcOrd="0" destOrd="0" presId="urn:microsoft.com/office/officeart/2005/8/layout/orgChart1"/>
    <dgm:cxn modelId="{BD064FF4-4C12-452D-A628-D1E0F302E577}" type="presParOf" srcId="{89D76E8D-66BB-4F94-993A-15348DE56C15}" destId="{ED0D3585-7DBB-40A9-8605-AD0BFCAE661C}" srcOrd="1" destOrd="0" presId="urn:microsoft.com/office/officeart/2005/8/layout/orgChart1"/>
    <dgm:cxn modelId="{C5E4B418-A01C-4E15-B723-E25D33F1021D}" type="presParOf" srcId="{232B0AC4-D096-41A0-8E70-ADBFF08C8A29}" destId="{8E967C45-A35D-45C3-BD09-5E7628DCCB74}" srcOrd="1" destOrd="0" presId="urn:microsoft.com/office/officeart/2005/8/layout/orgChart1"/>
    <dgm:cxn modelId="{0ED27D4F-7260-4899-9653-21C2A689E457}" type="presParOf" srcId="{232B0AC4-D096-41A0-8E70-ADBFF08C8A29}" destId="{17DEAE27-2E89-4F76-893E-2ED736B85E78}" srcOrd="2" destOrd="0" presId="urn:microsoft.com/office/officeart/2005/8/layout/orgChart1"/>
    <dgm:cxn modelId="{AEE236F9-8112-47BB-8AFC-0DD5AC81A24C}" type="presParOf" srcId="{5E23FD93-F500-47DA-829A-FB873F3E6AEA}" destId="{9E8FEA83-171E-44DC-B9ED-2B1857E392F2}" srcOrd="12" destOrd="0" presId="urn:microsoft.com/office/officeart/2005/8/layout/orgChart1"/>
    <dgm:cxn modelId="{8B4C0089-81C0-4DA5-A3C0-DF7640C6F389}" type="presParOf" srcId="{5E23FD93-F500-47DA-829A-FB873F3E6AEA}" destId="{C0796BFC-0F62-4059-8A70-3D5B125AE398}" srcOrd="13" destOrd="0" presId="urn:microsoft.com/office/officeart/2005/8/layout/orgChart1"/>
    <dgm:cxn modelId="{6E4C3935-C190-4B8A-B0A5-C72B68F2C770}" type="presParOf" srcId="{C0796BFC-0F62-4059-8A70-3D5B125AE398}" destId="{C96499C7-8330-4909-917C-B31E84D5F1BA}" srcOrd="0" destOrd="0" presId="urn:microsoft.com/office/officeart/2005/8/layout/orgChart1"/>
    <dgm:cxn modelId="{BB6EA46A-52B1-4C0F-B21F-27C563D3A3AF}" type="presParOf" srcId="{C96499C7-8330-4909-917C-B31E84D5F1BA}" destId="{1B9A8D7A-C0E7-4E77-8483-3F21F9D7FCBC}" srcOrd="0" destOrd="0" presId="urn:microsoft.com/office/officeart/2005/8/layout/orgChart1"/>
    <dgm:cxn modelId="{E1326073-647A-4F0C-8D89-FAA63EE87560}" type="presParOf" srcId="{C96499C7-8330-4909-917C-B31E84D5F1BA}" destId="{C4E8722C-BDA4-47B8-9225-9E9063DD15A2}" srcOrd="1" destOrd="0" presId="urn:microsoft.com/office/officeart/2005/8/layout/orgChart1"/>
    <dgm:cxn modelId="{532179D4-A78F-4C0F-9866-9694559CA418}" type="presParOf" srcId="{C0796BFC-0F62-4059-8A70-3D5B125AE398}" destId="{1FBBBB13-B4EF-45D5-A44B-DEE46BDEC94E}" srcOrd="1" destOrd="0" presId="urn:microsoft.com/office/officeart/2005/8/layout/orgChart1"/>
    <dgm:cxn modelId="{446EB514-C6C8-4895-A6B6-54D718436F6E}" type="presParOf" srcId="{C0796BFC-0F62-4059-8A70-3D5B125AE398}" destId="{500DFCFD-49B8-47A2-9C48-459038C9282F}" srcOrd="2" destOrd="0" presId="urn:microsoft.com/office/officeart/2005/8/layout/orgChart1"/>
    <dgm:cxn modelId="{5B4A952C-ED63-4F2F-B88F-D768A93DFAF2}" type="presParOf" srcId="{D7566346-7542-4E98-B262-6EFB1B887D9E}" destId="{8D8CB1A1-C128-4C0E-8A15-ADCDEA49DA27}" srcOrd="2" destOrd="0" presId="urn:microsoft.com/office/officeart/2005/8/layout/orgChart1"/>
    <dgm:cxn modelId="{3B86F2A4-F607-4C78-A89E-50BEC4C4F7FA}" type="presParOf" srcId="{197CCCC0-A3D6-4260-8193-2C4DC5E6F028}" destId="{85B01700-F0BD-4174-A7C7-F4882AD2F129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AA90E49F-625E-4391-AF93-5BF68891BBD5}" type="doc">
      <dgm:prSet loTypeId="urn:microsoft.com/office/officeart/2005/8/layout/orgChart1" loCatId="hierarchy" qsTypeId="urn:microsoft.com/office/officeart/2005/8/quickstyle/simple5" qsCatId="simple" csTypeId="urn:microsoft.com/office/officeart/2005/8/colors/colorful1" csCatId="colorful" phldr="1"/>
      <dgm:spPr/>
      <dgm:t>
        <a:bodyPr/>
        <a:lstStyle/>
        <a:p>
          <a:endParaRPr lang="pt-PT"/>
        </a:p>
      </dgm:t>
    </dgm:pt>
    <dgm:pt modelId="{67662907-14CE-431F-BBE4-2F9CDCE481EE}">
      <dgm:prSet phldrT="[Text]"/>
      <dgm:spPr/>
      <dgm:t>
        <a:bodyPr/>
        <a:lstStyle/>
        <a:p>
          <a:r>
            <a:rPr lang="pt-PT" dirty="0" smtClean="0"/>
            <a:t>Coordenador Futebol Infantil</a:t>
          </a:r>
          <a:endParaRPr lang="pt-PT" dirty="0"/>
        </a:p>
      </dgm:t>
    </dgm:pt>
    <dgm:pt modelId="{7194583E-743A-45F2-9714-41F494291068}" type="parTrans" cxnId="{FA7D0F6C-8B45-4FBF-871B-0CF193503A93}">
      <dgm:prSet/>
      <dgm:spPr/>
      <dgm:t>
        <a:bodyPr/>
        <a:lstStyle/>
        <a:p>
          <a:endParaRPr lang="pt-PT"/>
        </a:p>
      </dgm:t>
    </dgm:pt>
    <dgm:pt modelId="{14C905C9-40E0-44FF-A80A-0917BA8828EB}" type="sibTrans" cxnId="{FA7D0F6C-8B45-4FBF-871B-0CF193503A93}">
      <dgm:prSet/>
      <dgm:spPr/>
      <dgm:t>
        <a:bodyPr/>
        <a:lstStyle/>
        <a:p>
          <a:endParaRPr lang="pt-PT"/>
        </a:p>
      </dgm:t>
    </dgm:pt>
    <dgm:pt modelId="{9404EA29-62B6-46F1-AA03-30C0A767D4D0}">
      <dgm:prSet phldrT="[Text]"/>
      <dgm:spPr/>
      <dgm:t>
        <a:bodyPr/>
        <a:lstStyle/>
        <a:p>
          <a:r>
            <a:rPr lang="pt-PT" dirty="0" smtClean="0"/>
            <a:t>Delegados</a:t>
          </a:r>
          <a:endParaRPr lang="pt-PT" dirty="0"/>
        </a:p>
      </dgm:t>
    </dgm:pt>
    <dgm:pt modelId="{E9C824BB-7CF5-4542-A60B-E509A7321D02}" type="parTrans" cxnId="{501ACE2B-1CE0-4603-B66C-79B408473D64}">
      <dgm:prSet/>
      <dgm:spPr/>
      <dgm:t>
        <a:bodyPr/>
        <a:lstStyle/>
        <a:p>
          <a:endParaRPr lang="pt-PT"/>
        </a:p>
      </dgm:t>
    </dgm:pt>
    <dgm:pt modelId="{FDA085A7-5F00-4DC3-8330-746C75B1C995}" type="sibTrans" cxnId="{501ACE2B-1CE0-4603-B66C-79B408473D64}">
      <dgm:prSet/>
      <dgm:spPr/>
      <dgm:t>
        <a:bodyPr/>
        <a:lstStyle/>
        <a:p>
          <a:endParaRPr lang="pt-PT"/>
        </a:p>
      </dgm:t>
    </dgm:pt>
    <dgm:pt modelId="{DB95B451-C327-4167-896F-A6D3CA538C97}">
      <dgm:prSet phldrT="[Text]"/>
      <dgm:spPr/>
      <dgm:t>
        <a:bodyPr/>
        <a:lstStyle/>
        <a:p>
          <a:r>
            <a:rPr lang="pt-PT" dirty="0" smtClean="0"/>
            <a:t>Treinadores</a:t>
          </a:r>
          <a:endParaRPr lang="pt-PT" dirty="0"/>
        </a:p>
      </dgm:t>
    </dgm:pt>
    <dgm:pt modelId="{A2794263-A003-4F74-A538-1EB6CEC3917A}" type="parTrans" cxnId="{6E2801A0-8689-4373-8BC1-36805147557A}">
      <dgm:prSet/>
      <dgm:spPr/>
      <dgm:t>
        <a:bodyPr/>
        <a:lstStyle/>
        <a:p>
          <a:endParaRPr lang="pt-PT"/>
        </a:p>
      </dgm:t>
    </dgm:pt>
    <dgm:pt modelId="{193BDC37-9F70-4B68-99E6-737DD74F5808}" type="sibTrans" cxnId="{6E2801A0-8689-4373-8BC1-36805147557A}">
      <dgm:prSet/>
      <dgm:spPr/>
      <dgm:t>
        <a:bodyPr/>
        <a:lstStyle/>
        <a:p>
          <a:endParaRPr lang="pt-PT"/>
        </a:p>
      </dgm:t>
    </dgm:pt>
    <dgm:pt modelId="{AF501863-ADB2-46CA-84DD-1706C9E28FEC}">
      <dgm:prSet/>
      <dgm:spPr/>
      <dgm:t>
        <a:bodyPr/>
        <a:lstStyle/>
        <a:p>
          <a:r>
            <a:rPr lang="pt-PT" dirty="0" smtClean="0"/>
            <a:t>Estagiários</a:t>
          </a:r>
          <a:endParaRPr lang="pt-PT" dirty="0"/>
        </a:p>
      </dgm:t>
    </dgm:pt>
    <dgm:pt modelId="{BDF56343-62EA-42AA-B81A-7D272DD2AC0F}" type="parTrans" cxnId="{7F868BB4-66FB-4584-8E77-AD7D90A19E4D}">
      <dgm:prSet/>
      <dgm:spPr/>
      <dgm:t>
        <a:bodyPr/>
        <a:lstStyle/>
        <a:p>
          <a:endParaRPr lang="pt-PT"/>
        </a:p>
      </dgm:t>
    </dgm:pt>
    <dgm:pt modelId="{3BEE4C86-1A0F-4366-A54D-4E1D132597D4}" type="sibTrans" cxnId="{7F868BB4-66FB-4584-8E77-AD7D90A19E4D}">
      <dgm:prSet/>
      <dgm:spPr/>
      <dgm:t>
        <a:bodyPr/>
        <a:lstStyle/>
        <a:p>
          <a:endParaRPr lang="pt-PT"/>
        </a:p>
      </dgm:t>
    </dgm:pt>
    <dgm:pt modelId="{039EFE75-E1B4-4D86-A86B-88A5467B3A2C}">
      <dgm:prSet/>
      <dgm:spPr/>
      <dgm:t>
        <a:bodyPr/>
        <a:lstStyle/>
        <a:p>
          <a:r>
            <a:rPr lang="pt-PT" dirty="0" smtClean="0"/>
            <a:t>Treinadores Adjuntos</a:t>
          </a:r>
          <a:endParaRPr lang="pt-PT" dirty="0"/>
        </a:p>
      </dgm:t>
    </dgm:pt>
    <dgm:pt modelId="{BF50E313-534E-4F19-8237-126ED02AD907}" type="sibTrans" cxnId="{0B06A37E-2732-4C5D-A436-B9A8C1FAD749}">
      <dgm:prSet/>
      <dgm:spPr/>
      <dgm:t>
        <a:bodyPr/>
        <a:lstStyle/>
        <a:p>
          <a:endParaRPr lang="pt-PT"/>
        </a:p>
      </dgm:t>
    </dgm:pt>
    <dgm:pt modelId="{2E186CC8-525D-4389-A125-F81FD88890D0}" type="parTrans" cxnId="{0B06A37E-2732-4C5D-A436-B9A8C1FAD749}">
      <dgm:prSet/>
      <dgm:spPr/>
      <dgm:t>
        <a:bodyPr/>
        <a:lstStyle/>
        <a:p>
          <a:endParaRPr lang="pt-PT"/>
        </a:p>
      </dgm:t>
    </dgm:pt>
    <dgm:pt modelId="{56900EBF-21DA-4F95-8866-9A540D05A774}">
      <dgm:prSet/>
      <dgm:spPr/>
      <dgm:t>
        <a:bodyPr/>
        <a:lstStyle/>
        <a:p>
          <a:r>
            <a:rPr lang="pt-PT" dirty="0" smtClean="0"/>
            <a:t>Preparadores</a:t>
          </a:r>
        </a:p>
        <a:p>
          <a:r>
            <a:rPr lang="pt-PT" dirty="0" smtClean="0"/>
            <a:t>Físicos</a:t>
          </a:r>
          <a:endParaRPr lang="pt-PT" dirty="0"/>
        </a:p>
      </dgm:t>
    </dgm:pt>
    <dgm:pt modelId="{8ED7657C-08FF-4599-B974-82EE20BD4D23}" type="parTrans" cxnId="{A48FFFBB-5249-4094-8F85-8DD3774A4158}">
      <dgm:prSet/>
      <dgm:spPr/>
      <dgm:t>
        <a:bodyPr/>
        <a:lstStyle/>
        <a:p>
          <a:endParaRPr lang="pt-PT"/>
        </a:p>
      </dgm:t>
    </dgm:pt>
    <dgm:pt modelId="{8BA694FC-0584-432F-A711-B8CEC645C801}" type="sibTrans" cxnId="{A48FFFBB-5249-4094-8F85-8DD3774A4158}">
      <dgm:prSet/>
      <dgm:spPr/>
      <dgm:t>
        <a:bodyPr/>
        <a:lstStyle/>
        <a:p>
          <a:endParaRPr lang="pt-PT"/>
        </a:p>
      </dgm:t>
    </dgm:pt>
    <dgm:pt modelId="{FE1F7C19-2320-4F3F-B097-42BCED73DEEB}">
      <dgm:prSet/>
      <dgm:spPr/>
      <dgm:t>
        <a:bodyPr/>
        <a:lstStyle/>
        <a:p>
          <a:r>
            <a:rPr lang="pt-PT" dirty="0" smtClean="0"/>
            <a:t>Treinadores</a:t>
          </a:r>
        </a:p>
        <a:p>
          <a:r>
            <a:rPr lang="pt-PT" dirty="0" smtClean="0"/>
            <a:t>Guarda Redes</a:t>
          </a:r>
          <a:endParaRPr lang="pt-PT" dirty="0"/>
        </a:p>
      </dgm:t>
    </dgm:pt>
    <dgm:pt modelId="{129A8050-AB6F-4609-B39D-2A628267D07E}" type="parTrans" cxnId="{3100BE98-49E3-4EFE-B7D2-569B5D537934}">
      <dgm:prSet/>
      <dgm:spPr/>
      <dgm:t>
        <a:bodyPr/>
        <a:lstStyle/>
        <a:p>
          <a:endParaRPr lang="pt-PT"/>
        </a:p>
      </dgm:t>
    </dgm:pt>
    <dgm:pt modelId="{DB9338A6-0758-416F-BE2C-A36F49756A44}" type="sibTrans" cxnId="{3100BE98-49E3-4EFE-B7D2-569B5D537934}">
      <dgm:prSet/>
      <dgm:spPr/>
      <dgm:t>
        <a:bodyPr/>
        <a:lstStyle/>
        <a:p>
          <a:endParaRPr lang="pt-PT"/>
        </a:p>
      </dgm:t>
    </dgm:pt>
    <dgm:pt modelId="{E296D38A-0A56-498E-B913-DA9F18E204FF}" type="pres">
      <dgm:prSet presAssocID="{AA90E49F-625E-4391-AF93-5BF68891BBD5}" presName="hierChild1" presStyleCnt="0">
        <dgm:presLayoutVars>
          <dgm:orgChart val="1"/>
          <dgm:chPref val="1"/>
          <dgm:dir val="rev"/>
          <dgm:animOne val="branch"/>
          <dgm:animLvl val="lvl"/>
          <dgm:resizeHandles/>
        </dgm:presLayoutVars>
      </dgm:prSet>
      <dgm:spPr/>
      <dgm:t>
        <a:bodyPr/>
        <a:lstStyle/>
        <a:p>
          <a:endParaRPr lang="pt-PT"/>
        </a:p>
      </dgm:t>
    </dgm:pt>
    <dgm:pt modelId="{197CCCC0-A3D6-4260-8193-2C4DC5E6F028}" type="pres">
      <dgm:prSet presAssocID="{67662907-14CE-431F-BBE4-2F9CDCE481EE}" presName="hierRoot1" presStyleCnt="0">
        <dgm:presLayoutVars>
          <dgm:hierBranch val="init"/>
        </dgm:presLayoutVars>
      </dgm:prSet>
      <dgm:spPr/>
      <dgm:t>
        <a:bodyPr/>
        <a:lstStyle/>
        <a:p>
          <a:endParaRPr lang="pt-PT"/>
        </a:p>
      </dgm:t>
    </dgm:pt>
    <dgm:pt modelId="{23619176-4C39-4C1F-96AA-049FE6BC61C7}" type="pres">
      <dgm:prSet presAssocID="{67662907-14CE-431F-BBE4-2F9CDCE481EE}" presName="rootComposite1" presStyleCnt="0"/>
      <dgm:spPr/>
      <dgm:t>
        <a:bodyPr/>
        <a:lstStyle/>
        <a:p>
          <a:endParaRPr lang="pt-PT"/>
        </a:p>
      </dgm:t>
    </dgm:pt>
    <dgm:pt modelId="{2F4D4B04-C13D-4257-B134-2DA1F2579A48}" type="pres">
      <dgm:prSet presAssocID="{67662907-14CE-431F-BBE4-2F9CDCE481EE}" presName="rootText1" presStyleLbl="node0" presStyleIdx="0" presStyleCnt="1" custLinFactNeighborX="-9342" custLinFactNeighborY="-5040">
        <dgm:presLayoutVars>
          <dgm:chPref val="3"/>
        </dgm:presLayoutVars>
      </dgm:prSet>
      <dgm:spPr/>
      <dgm:t>
        <a:bodyPr/>
        <a:lstStyle/>
        <a:p>
          <a:endParaRPr lang="pt-PT"/>
        </a:p>
      </dgm:t>
    </dgm:pt>
    <dgm:pt modelId="{D3EE320D-CD49-48A1-8472-246908A8F87B}" type="pres">
      <dgm:prSet presAssocID="{67662907-14CE-431F-BBE4-2F9CDCE481EE}" presName="rootConnector1" presStyleLbl="node1" presStyleIdx="0" presStyleCnt="0"/>
      <dgm:spPr/>
      <dgm:t>
        <a:bodyPr/>
        <a:lstStyle/>
        <a:p>
          <a:endParaRPr lang="pt-PT"/>
        </a:p>
      </dgm:t>
    </dgm:pt>
    <dgm:pt modelId="{EC3A7111-4D41-42F9-B0C4-7BB741D0BA0A}" type="pres">
      <dgm:prSet presAssocID="{67662907-14CE-431F-BBE4-2F9CDCE481EE}" presName="hierChild2" presStyleCnt="0"/>
      <dgm:spPr/>
      <dgm:t>
        <a:bodyPr/>
        <a:lstStyle/>
        <a:p>
          <a:endParaRPr lang="pt-PT"/>
        </a:p>
      </dgm:t>
    </dgm:pt>
    <dgm:pt modelId="{2F383099-5EB6-4146-A1AB-D8D9719E8ECC}" type="pres">
      <dgm:prSet presAssocID="{E9C824BB-7CF5-4542-A60B-E509A7321D02}" presName="Name37" presStyleLbl="parChTrans1D2" presStyleIdx="0" presStyleCnt="6"/>
      <dgm:spPr/>
      <dgm:t>
        <a:bodyPr/>
        <a:lstStyle/>
        <a:p>
          <a:endParaRPr lang="pt-PT"/>
        </a:p>
      </dgm:t>
    </dgm:pt>
    <dgm:pt modelId="{99365B7D-E704-4FCC-AD99-B45C7DA31376}" type="pres">
      <dgm:prSet presAssocID="{9404EA29-62B6-46F1-AA03-30C0A767D4D0}" presName="hierRoot2" presStyleCnt="0">
        <dgm:presLayoutVars>
          <dgm:hierBranch val="init"/>
        </dgm:presLayoutVars>
      </dgm:prSet>
      <dgm:spPr/>
      <dgm:t>
        <a:bodyPr/>
        <a:lstStyle/>
        <a:p>
          <a:endParaRPr lang="pt-PT"/>
        </a:p>
      </dgm:t>
    </dgm:pt>
    <dgm:pt modelId="{2EF65E2D-AA03-4FFD-A96F-A738A7EC05C6}" type="pres">
      <dgm:prSet presAssocID="{9404EA29-62B6-46F1-AA03-30C0A767D4D0}" presName="rootComposite" presStyleCnt="0"/>
      <dgm:spPr/>
      <dgm:t>
        <a:bodyPr/>
        <a:lstStyle/>
        <a:p>
          <a:endParaRPr lang="pt-PT"/>
        </a:p>
      </dgm:t>
    </dgm:pt>
    <dgm:pt modelId="{365470D5-B878-4A2B-BC7B-DCBF75B111A5}" type="pres">
      <dgm:prSet presAssocID="{9404EA29-62B6-46F1-AA03-30C0A767D4D0}" presName="rootText" presStyleLbl="node2" presStyleIdx="0" presStyleCnt="6" custScaleX="116532">
        <dgm:presLayoutVars>
          <dgm:chPref val="3"/>
        </dgm:presLayoutVars>
      </dgm:prSet>
      <dgm:spPr/>
      <dgm:t>
        <a:bodyPr/>
        <a:lstStyle/>
        <a:p>
          <a:endParaRPr lang="pt-PT"/>
        </a:p>
      </dgm:t>
    </dgm:pt>
    <dgm:pt modelId="{7FE27D97-F3ED-497B-B8A6-787412038F12}" type="pres">
      <dgm:prSet presAssocID="{9404EA29-62B6-46F1-AA03-30C0A767D4D0}" presName="rootConnector" presStyleLbl="node2" presStyleIdx="0" presStyleCnt="6"/>
      <dgm:spPr/>
      <dgm:t>
        <a:bodyPr/>
        <a:lstStyle/>
        <a:p>
          <a:endParaRPr lang="pt-PT"/>
        </a:p>
      </dgm:t>
    </dgm:pt>
    <dgm:pt modelId="{2C44CC04-17FB-4D5D-80AA-BB2B6C300963}" type="pres">
      <dgm:prSet presAssocID="{9404EA29-62B6-46F1-AA03-30C0A767D4D0}" presName="hierChild4" presStyleCnt="0"/>
      <dgm:spPr/>
      <dgm:t>
        <a:bodyPr/>
        <a:lstStyle/>
        <a:p>
          <a:endParaRPr lang="pt-PT"/>
        </a:p>
      </dgm:t>
    </dgm:pt>
    <dgm:pt modelId="{7B70AB62-3974-4ECB-A324-EC3BB81E7A9A}" type="pres">
      <dgm:prSet presAssocID="{9404EA29-62B6-46F1-AA03-30C0A767D4D0}" presName="hierChild5" presStyleCnt="0"/>
      <dgm:spPr/>
      <dgm:t>
        <a:bodyPr/>
        <a:lstStyle/>
        <a:p>
          <a:endParaRPr lang="pt-PT"/>
        </a:p>
      </dgm:t>
    </dgm:pt>
    <dgm:pt modelId="{D7954B1B-28DA-453E-B6C8-28F057FBDAC2}" type="pres">
      <dgm:prSet presAssocID="{BDF56343-62EA-42AA-B81A-7D272DD2AC0F}" presName="Name37" presStyleLbl="parChTrans1D2" presStyleIdx="1" presStyleCnt="6"/>
      <dgm:spPr/>
      <dgm:t>
        <a:bodyPr/>
        <a:lstStyle/>
        <a:p>
          <a:endParaRPr lang="pt-PT"/>
        </a:p>
      </dgm:t>
    </dgm:pt>
    <dgm:pt modelId="{5A50A948-490A-4B80-843E-DAAA6E1A8BD9}" type="pres">
      <dgm:prSet presAssocID="{AF501863-ADB2-46CA-84DD-1706C9E28FEC}" presName="hierRoot2" presStyleCnt="0">
        <dgm:presLayoutVars>
          <dgm:hierBranch val="init"/>
        </dgm:presLayoutVars>
      </dgm:prSet>
      <dgm:spPr/>
      <dgm:t>
        <a:bodyPr/>
        <a:lstStyle/>
        <a:p>
          <a:endParaRPr lang="pt-PT"/>
        </a:p>
      </dgm:t>
    </dgm:pt>
    <dgm:pt modelId="{8A35F67E-149E-47E6-9931-9513E48BD9A3}" type="pres">
      <dgm:prSet presAssocID="{AF501863-ADB2-46CA-84DD-1706C9E28FEC}" presName="rootComposite" presStyleCnt="0"/>
      <dgm:spPr/>
      <dgm:t>
        <a:bodyPr/>
        <a:lstStyle/>
        <a:p>
          <a:endParaRPr lang="pt-PT"/>
        </a:p>
      </dgm:t>
    </dgm:pt>
    <dgm:pt modelId="{1C2708DB-D305-4772-B84F-9D6CB49E81C9}" type="pres">
      <dgm:prSet presAssocID="{AF501863-ADB2-46CA-84DD-1706C9E28FEC}" presName="rootText" presStyleLbl="node2" presStyleIdx="1" presStyleCnt="6">
        <dgm:presLayoutVars>
          <dgm:chPref val="3"/>
        </dgm:presLayoutVars>
      </dgm:prSet>
      <dgm:spPr/>
      <dgm:t>
        <a:bodyPr/>
        <a:lstStyle/>
        <a:p>
          <a:endParaRPr lang="pt-PT"/>
        </a:p>
      </dgm:t>
    </dgm:pt>
    <dgm:pt modelId="{1D0E1A8D-6CC2-4CDE-A437-B081CCA6C4DD}" type="pres">
      <dgm:prSet presAssocID="{AF501863-ADB2-46CA-84DD-1706C9E28FEC}" presName="rootConnector" presStyleLbl="node2" presStyleIdx="1" presStyleCnt="6"/>
      <dgm:spPr/>
      <dgm:t>
        <a:bodyPr/>
        <a:lstStyle/>
        <a:p>
          <a:endParaRPr lang="pt-PT"/>
        </a:p>
      </dgm:t>
    </dgm:pt>
    <dgm:pt modelId="{9F67E2A8-4A5F-448D-8CB1-AA8C8012EE67}" type="pres">
      <dgm:prSet presAssocID="{AF501863-ADB2-46CA-84DD-1706C9E28FEC}" presName="hierChild4" presStyleCnt="0"/>
      <dgm:spPr/>
      <dgm:t>
        <a:bodyPr/>
        <a:lstStyle/>
        <a:p>
          <a:endParaRPr lang="pt-PT"/>
        </a:p>
      </dgm:t>
    </dgm:pt>
    <dgm:pt modelId="{62446A0A-8DF5-40C9-ACAB-1F2690F77B10}" type="pres">
      <dgm:prSet presAssocID="{AF501863-ADB2-46CA-84DD-1706C9E28FEC}" presName="hierChild5" presStyleCnt="0"/>
      <dgm:spPr/>
      <dgm:t>
        <a:bodyPr/>
        <a:lstStyle/>
        <a:p>
          <a:endParaRPr lang="pt-PT"/>
        </a:p>
      </dgm:t>
    </dgm:pt>
    <dgm:pt modelId="{24094869-E80D-4CA7-AE4E-F0FDF0AA4C7F}" type="pres">
      <dgm:prSet presAssocID="{129A8050-AB6F-4609-B39D-2A628267D07E}" presName="Name37" presStyleLbl="parChTrans1D2" presStyleIdx="2" presStyleCnt="6"/>
      <dgm:spPr/>
      <dgm:t>
        <a:bodyPr/>
        <a:lstStyle/>
        <a:p>
          <a:endParaRPr lang="pt-PT"/>
        </a:p>
      </dgm:t>
    </dgm:pt>
    <dgm:pt modelId="{CE54566D-9CD2-41B7-987D-2084AAE09F07}" type="pres">
      <dgm:prSet presAssocID="{FE1F7C19-2320-4F3F-B097-42BCED73DEEB}" presName="hierRoot2" presStyleCnt="0">
        <dgm:presLayoutVars>
          <dgm:hierBranch val="init"/>
        </dgm:presLayoutVars>
      </dgm:prSet>
      <dgm:spPr/>
    </dgm:pt>
    <dgm:pt modelId="{16439146-E5BF-44DF-B817-D76568494C95}" type="pres">
      <dgm:prSet presAssocID="{FE1F7C19-2320-4F3F-B097-42BCED73DEEB}" presName="rootComposite" presStyleCnt="0"/>
      <dgm:spPr/>
    </dgm:pt>
    <dgm:pt modelId="{D9F8ACD7-C645-4649-98F7-A69B8DBE0B0E}" type="pres">
      <dgm:prSet presAssocID="{FE1F7C19-2320-4F3F-B097-42BCED73DEEB}" presName="rootText" presStyleLbl="node2" presStyleIdx="2" presStyleCnt="6">
        <dgm:presLayoutVars>
          <dgm:chPref val="3"/>
        </dgm:presLayoutVars>
      </dgm:prSet>
      <dgm:spPr/>
      <dgm:t>
        <a:bodyPr/>
        <a:lstStyle/>
        <a:p>
          <a:endParaRPr lang="pt-PT"/>
        </a:p>
      </dgm:t>
    </dgm:pt>
    <dgm:pt modelId="{2BC6BB6D-750B-4FF9-A1F7-CF1C25A4AD2D}" type="pres">
      <dgm:prSet presAssocID="{FE1F7C19-2320-4F3F-B097-42BCED73DEEB}" presName="rootConnector" presStyleLbl="node2" presStyleIdx="2" presStyleCnt="6"/>
      <dgm:spPr/>
      <dgm:t>
        <a:bodyPr/>
        <a:lstStyle/>
        <a:p>
          <a:endParaRPr lang="pt-PT"/>
        </a:p>
      </dgm:t>
    </dgm:pt>
    <dgm:pt modelId="{AD52EF91-D270-4827-AAF4-9D1AF6DFA8A8}" type="pres">
      <dgm:prSet presAssocID="{FE1F7C19-2320-4F3F-B097-42BCED73DEEB}" presName="hierChild4" presStyleCnt="0"/>
      <dgm:spPr/>
    </dgm:pt>
    <dgm:pt modelId="{B2C24247-166B-4FC0-9F12-970FE4EBB2B8}" type="pres">
      <dgm:prSet presAssocID="{FE1F7C19-2320-4F3F-B097-42BCED73DEEB}" presName="hierChild5" presStyleCnt="0"/>
      <dgm:spPr/>
    </dgm:pt>
    <dgm:pt modelId="{B61F9F7C-980C-4C5B-8E02-FC04B43DF39C}" type="pres">
      <dgm:prSet presAssocID="{8ED7657C-08FF-4599-B974-82EE20BD4D23}" presName="Name37" presStyleLbl="parChTrans1D2" presStyleIdx="3" presStyleCnt="6"/>
      <dgm:spPr/>
      <dgm:t>
        <a:bodyPr/>
        <a:lstStyle/>
        <a:p>
          <a:endParaRPr lang="pt-PT"/>
        </a:p>
      </dgm:t>
    </dgm:pt>
    <dgm:pt modelId="{D472EFDE-C090-4995-9E91-F7941E63B0E2}" type="pres">
      <dgm:prSet presAssocID="{56900EBF-21DA-4F95-8866-9A540D05A774}" presName="hierRoot2" presStyleCnt="0">
        <dgm:presLayoutVars>
          <dgm:hierBranch val="init"/>
        </dgm:presLayoutVars>
      </dgm:prSet>
      <dgm:spPr/>
    </dgm:pt>
    <dgm:pt modelId="{001D931B-4D38-492F-9F58-E87034DAEF80}" type="pres">
      <dgm:prSet presAssocID="{56900EBF-21DA-4F95-8866-9A540D05A774}" presName="rootComposite" presStyleCnt="0"/>
      <dgm:spPr/>
    </dgm:pt>
    <dgm:pt modelId="{A3F116D5-C257-42A5-A458-72B30E472A81}" type="pres">
      <dgm:prSet presAssocID="{56900EBF-21DA-4F95-8866-9A540D05A774}" presName="rootText" presStyleLbl="node2" presStyleIdx="3" presStyleCnt="6">
        <dgm:presLayoutVars>
          <dgm:chPref val="3"/>
        </dgm:presLayoutVars>
      </dgm:prSet>
      <dgm:spPr/>
      <dgm:t>
        <a:bodyPr/>
        <a:lstStyle/>
        <a:p>
          <a:endParaRPr lang="pt-PT"/>
        </a:p>
      </dgm:t>
    </dgm:pt>
    <dgm:pt modelId="{5286F690-ABFB-4984-BCF3-EF358CE55A50}" type="pres">
      <dgm:prSet presAssocID="{56900EBF-21DA-4F95-8866-9A540D05A774}" presName="rootConnector" presStyleLbl="node2" presStyleIdx="3" presStyleCnt="6"/>
      <dgm:spPr/>
      <dgm:t>
        <a:bodyPr/>
        <a:lstStyle/>
        <a:p>
          <a:endParaRPr lang="pt-PT"/>
        </a:p>
      </dgm:t>
    </dgm:pt>
    <dgm:pt modelId="{1AD78408-AC17-4CD0-9FB3-F900CDC9F284}" type="pres">
      <dgm:prSet presAssocID="{56900EBF-21DA-4F95-8866-9A540D05A774}" presName="hierChild4" presStyleCnt="0"/>
      <dgm:spPr/>
    </dgm:pt>
    <dgm:pt modelId="{ECC18B4C-F3CC-4552-A073-0558FEA24207}" type="pres">
      <dgm:prSet presAssocID="{56900EBF-21DA-4F95-8866-9A540D05A774}" presName="hierChild5" presStyleCnt="0"/>
      <dgm:spPr/>
    </dgm:pt>
    <dgm:pt modelId="{1E5C90A7-5AB9-4873-9404-E8D0DDA05515}" type="pres">
      <dgm:prSet presAssocID="{2E186CC8-525D-4389-A125-F81FD88890D0}" presName="Name37" presStyleLbl="parChTrans1D2" presStyleIdx="4" presStyleCnt="6"/>
      <dgm:spPr/>
      <dgm:t>
        <a:bodyPr/>
        <a:lstStyle/>
        <a:p>
          <a:endParaRPr lang="pt-PT"/>
        </a:p>
      </dgm:t>
    </dgm:pt>
    <dgm:pt modelId="{2CA352EF-67BB-4D7C-AA84-18EB3A2F4819}" type="pres">
      <dgm:prSet presAssocID="{039EFE75-E1B4-4D86-A86B-88A5467B3A2C}" presName="hierRoot2" presStyleCnt="0">
        <dgm:presLayoutVars>
          <dgm:hierBranch/>
        </dgm:presLayoutVars>
      </dgm:prSet>
      <dgm:spPr/>
      <dgm:t>
        <a:bodyPr/>
        <a:lstStyle/>
        <a:p>
          <a:endParaRPr lang="pt-PT"/>
        </a:p>
      </dgm:t>
    </dgm:pt>
    <dgm:pt modelId="{80E5F166-2F37-4CB6-AA6A-ABE79E1A0EF5}" type="pres">
      <dgm:prSet presAssocID="{039EFE75-E1B4-4D86-A86B-88A5467B3A2C}" presName="rootComposite" presStyleCnt="0"/>
      <dgm:spPr/>
      <dgm:t>
        <a:bodyPr/>
        <a:lstStyle/>
        <a:p>
          <a:endParaRPr lang="pt-PT"/>
        </a:p>
      </dgm:t>
    </dgm:pt>
    <dgm:pt modelId="{321D2D32-B713-4F30-AA1A-F6620326A875}" type="pres">
      <dgm:prSet presAssocID="{039EFE75-E1B4-4D86-A86B-88A5467B3A2C}" presName="rootText" presStyleLbl="node2" presStyleIdx="4" presStyleCnt="6">
        <dgm:presLayoutVars>
          <dgm:chPref val="3"/>
        </dgm:presLayoutVars>
      </dgm:prSet>
      <dgm:spPr/>
      <dgm:t>
        <a:bodyPr/>
        <a:lstStyle/>
        <a:p>
          <a:endParaRPr lang="pt-PT"/>
        </a:p>
      </dgm:t>
    </dgm:pt>
    <dgm:pt modelId="{C64C60DA-633C-46D1-84F8-0C722D770244}" type="pres">
      <dgm:prSet presAssocID="{039EFE75-E1B4-4D86-A86B-88A5467B3A2C}" presName="rootConnector" presStyleLbl="node2" presStyleIdx="4" presStyleCnt="6"/>
      <dgm:spPr/>
      <dgm:t>
        <a:bodyPr/>
        <a:lstStyle/>
        <a:p>
          <a:endParaRPr lang="pt-PT"/>
        </a:p>
      </dgm:t>
    </dgm:pt>
    <dgm:pt modelId="{D92EE458-0DFD-45A8-8003-42A9DBFE2EA2}" type="pres">
      <dgm:prSet presAssocID="{039EFE75-E1B4-4D86-A86B-88A5467B3A2C}" presName="hierChild4" presStyleCnt="0"/>
      <dgm:spPr/>
      <dgm:t>
        <a:bodyPr/>
        <a:lstStyle/>
        <a:p>
          <a:endParaRPr lang="pt-PT"/>
        </a:p>
      </dgm:t>
    </dgm:pt>
    <dgm:pt modelId="{A39F5887-3A95-4274-9BCA-62087377B388}" type="pres">
      <dgm:prSet presAssocID="{039EFE75-E1B4-4D86-A86B-88A5467B3A2C}" presName="hierChild5" presStyleCnt="0"/>
      <dgm:spPr/>
      <dgm:t>
        <a:bodyPr/>
        <a:lstStyle/>
        <a:p>
          <a:endParaRPr lang="pt-PT"/>
        </a:p>
      </dgm:t>
    </dgm:pt>
    <dgm:pt modelId="{731DF8CE-DC7A-443F-987E-1DF7181F4AAE}" type="pres">
      <dgm:prSet presAssocID="{A2794263-A003-4F74-A538-1EB6CEC3917A}" presName="Name37" presStyleLbl="parChTrans1D2" presStyleIdx="5" presStyleCnt="6"/>
      <dgm:spPr/>
      <dgm:t>
        <a:bodyPr/>
        <a:lstStyle/>
        <a:p>
          <a:endParaRPr lang="pt-PT"/>
        </a:p>
      </dgm:t>
    </dgm:pt>
    <dgm:pt modelId="{D7566346-7542-4E98-B262-6EFB1B887D9E}" type="pres">
      <dgm:prSet presAssocID="{DB95B451-C327-4167-896F-A6D3CA538C97}" presName="hierRoot2" presStyleCnt="0">
        <dgm:presLayoutVars>
          <dgm:hierBranch val="init"/>
        </dgm:presLayoutVars>
      </dgm:prSet>
      <dgm:spPr/>
      <dgm:t>
        <a:bodyPr/>
        <a:lstStyle/>
        <a:p>
          <a:endParaRPr lang="pt-PT"/>
        </a:p>
      </dgm:t>
    </dgm:pt>
    <dgm:pt modelId="{1FCE9971-E901-402A-9C39-D8FC1976CB06}" type="pres">
      <dgm:prSet presAssocID="{DB95B451-C327-4167-896F-A6D3CA538C97}" presName="rootComposite" presStyleCnt="0"/>
      <dgm:spPr/>
      <dgm:t>
        <a:bodyPr/>
        <a:lstStyle/>
        <a:p>
          <a:endParaRPr lang="pt-PT"/>
        </a:p>
      </dgm:t>
    </dgm:pt>
    <dgm:pt modelId="{B27C8D9E-C5D6-47E4-BF73-176C1F0DFFC8}" type="pres">
      <dgm:prSet presAssocID="{DB95B451-C327-4167-896F-A6D3CA538C97}" presName="rootText" presStyleLbl="node2" presStyleIdx="5" presStyleCnt="6">
        <dgm:presLayoutVars>
          <dgm:chPref val="3"/>
        </dgm:presLayoutVars>
      </dgm:prSet>
      <dgm:spPr/>
      <dgm:t>
        <a:bodyPr/>
        <a:lstStyle/>
        <a:p>
          <a:endParaRPr lang="pt-PT"/>
        </a:p>
      </dgm:t>
    </dgm:pt>
    <dgm:pt modelId="{1E39F4DC-74C0-4966-94D1-4E55ABBCAC7D}" type="pres">
      <dgm:prSet presAssocID="{DB95B451-C327-4167-896F-A6D3CA538C97}" presName="rootConnector" presStyleLbl="node2" presStyleIdx="5" presStyleCnt="6"/>
      <dgm:spPr/>
      <dgm:t>
        <a:bodyPr/>
        <a:lstStyle/>
        <a:p>
          <a:endParaRPr lang="pt-PT"/>
        </a:p>
      </dgm:t>
    </dgm:pt>
    <dgm:pt modelId="{5E23FD93-F500-47DA-829A-FB873F3E6AEA}" type="pres">
      <dgm:prSet presAssocID="{DB95B451-C327-4167-896F-A6D3CA538C97}" presName="hierChild4" presStyleCnt="0"/>
      <dgm:spPr/>
      <dgm:t>
        <a:bodyPr/>
        <a:lstStyle/>
        <a:p>
          <a:endParaRPr lang="pt-PT"/>
        </a:p>
      </dgm:t>
    </dgm:pt>
    <dgm:pt modelId="{8D8CB1A1-C128-4C0E-8A15-ADCDEA49DA27}" type="pres">
      <dgm:prSet presAssocID="{DB95B451-C327-4167-896F-A6D3CA538C97}" presName="hierChild5" presStyleCnt="0"/>
      <dgm:spPr/>
      <dgm:t>
        <a:bodyPr/>
        <a:lstStyle/>
        <a:p>
          <a:endParaRPr lang="pt-PT"/>
        </a:p>
      </dgm:t>
    </dgm:pt>
    <dgm:pt modelId="{85B01700-F0BD-4174-A7C7-F4882AD2F129}" type="pres">
      <dgm:prSet presAssocID="{67662907-14CE-431F-BBE4-2F9CDCE481EE}" presName="hierChild3" presStyleCnt="0"/>
      <dgm:spPr/>
      <dgm:t>
        <a:bodyPr/>
        <a:lstStyle/>
        <a:p>
          <a:endParaRPr lang="pt-PT"/>
        </a:p>
      </dgm:t>
    </dgm:pt>
  </dgm:ptLst>
  <dgm:cxnLst>
    <dgm:cxn modelId="{846BFB88-C1F8-4F07-9F4C-5BCE39E23665}" type="presOf" srcId="{FE1F7C19-2320-4F3F-B097-42BCED73DEEB}" destId="{2BC6BB6D-750B-4FF9-A1F7-CF1C25A4AD2D}" srcOrd="1" destOrd="0" presId="urn:microsoft.com/office/officeart/2005/8/layout/orgChart1"/>
    <dgm:cxn modelId="{8CD94065-EC61-4B63-AC58-456C7AB8F2B4}" type="presOf" srcId="{67662907-14CE-431F-BBE4-2F9CDCE481EE}" destId="{D3EE320D-CD49-48A1-8472-246908A8F87B}" srcOrd="1" destOrd="0" presId="urn:microsoft.com/office/officeart/2005/8/layout/orgChart1"/>
    <dgm:cxn modelId="{539C8E2F-2962-4530-9806-AAE60247A9D7}" type="presOf" srcId="{129A8050-AB6F-4609-B39D-2A628267D07E}" destId="{24094869-E80D-4CA7-AE4E-F0FDF0AA4C7F}" srcOrd="0" destOrd="0" presId="urn:microsoft.com/office/officeart/2005/8/layout/orgChart1"/>
    <dgm:cxn modelId="{3100BE98-49E3-4EFE-B7D2-569B5D537934}" srcId="{67662907-14CE-431F-BBE4-2F9CDCE481EE}" destId="{FE1F7C19-2320-4F3F-B097-42BCED73DEEB}" srcOrd="2" destOrd="0" parTransId="{129A8050-AB6F-4609-B39D-2A628267D07E}" sibTransId="{DB9338A6-0758-416F-BE2C-A36F49756A44}"/>
    <dgm:cxn modelId="{C568C44A-4CA0-43BD-9BF5-2E061D262948}" type="presOf" srcId="{8ED7657C-08FF-4599-B974-82EE20BD4D23}" destId="{B61F9F7C-980C-4C5B-8E02-FC04B43DF39C}" srcOrd="0" destOrd="0" presId="urn:microsoft.com/office/officeart/2005/8/layout/orgChart1"/>
    <dgm:cxn modelId="{0BEF95E0-FAA5-43D0-9CA4-B970581AC34B}" type="presOf" srcId="{DB95B451-C327-4167-896F-A6D3CA538C97}" destId="{B27C8D9E-C5D6-47E4-BF73-176C1F0DFFC8}" srcOrd="0" destOrd="0" presId="urn:microsoft.com/office/officeart/2005/8/layout/orgChart1"/>
    <dgm:cxn modelId="{06699169-8B6E-45BF-BD7F-90AA687EB36C}" type="presOf" srcId="{E9C824BB-7CF5-4542-A60B-E509A7321D02}" destId="{2F383099-5EB6-4146-A1AB-D8D9719E8ECC}" srcOrd="0" destOrd="0" presId="urn:microsoft.com/office/officeart/2005/8/layout/orgChart1"/>
    <dgm:cxn modelId="{6AD7DF56-996E-4429-9D80-8953134442AB}" type="presOf" srcId="{56900EBF-21DA-4F95-8866-9A540D05A774}" destId="{A3F116D5-C257-42A5-A458-72B30E472A81}" srcOrd="0" destOrd="0" presId="urn:microsoft.com/office/officeart/2005/8/layout/orgChart1"/>
    <dgm:cxn modelId="{0E3F6DF2-6159-44A1-A6C9-FB0DE4B5116D}" type="presOf" srcId="{AF501863-ADB2-46CA-84DD-1706C9E28FEC}" destId="{1C2708DB-D305-4772-B84F-9D6CB49E81C9}" srcOrd="0" destOrd="0" presId="urn:microsoft.com/office/officeart/2005/8/layout/orgChart1"/>
    <dgm:cxn modelId="{FA7D0F6C-8B45-4FBF-871B-0CF193503A93}" srcId="{AA90E49F-625E-4391-AF93-5BF68891BBD5}" destId="{67662907-14CE-431F-BBE4-2F9CDCE481EE}" srcOrd="0" destOrd="0" parTransId="{7194583E-743A-45F2-9714-41F494291068}" sibTransId="{14C905C9-40E0-44FF-A80A-0917BA8828EB}"/>
    <dgm:cxn modelId="{67D8DED5-727B-40CC-9E67-511B63B4F176}" type="presOf" srcId="{56900EBF-21DA-4F95-8866-9A540D05A774}" destId="{5286F690-ABFB-4984-BCF3-EF358CE55A50}" srcOrd="1" destOrd="0" presId="urn:microsoft.com/office/officeart/2005/8/layout/orgChart1"/>
    <dgm:cxn modelId="{1B1C2876-D41A-4F40-810D-D5595181F01F}" type="presOf" srcId="{2E186CC8-525D-4389-A125-F81FD88890D0}" destId="{1E5C90A7-5AB9-4873-9404-E8D0DDA05515}" srcOrd="0" destOrd="0" presId="urn:microsoft.com/office/officeart/2005/8/layout/orgChart1"/>
    <dgm:cxn modelId="{6E2801A0-8689-4373-8BC1-36805147557A}" srcId="{67662907-14CE-431F-BBE4-2F9CDCE481EE}" destId="{DB95B451-C327-4167-896F-A6D3CA538C97}" srcOrd="5" destOrd="0" parTransId="{A2794263-A003-4F74-A538-1EB6CEC3917A}" sibTransId="{193BDC37-9F70-4B68-99E6-737DD74F5808}"/>
    <dgm:cxn modelId="{7F868BB4-66FB-4584-8E77-AD7D90A19E4D}" srcId="{67662907-14CE-431F-BBE4-2F9CDCE481EE}" destId="{AF501863-ADB2-46CA-84DD-1706C9E28FEC}" srcOrd="1" destOrd="0" parTransId="{BDF56343-62EA-42AA-B81A-7D272DD2AC0F}" sibTransId="{3BEE4C86-1A0F-4366-A54D-4E1D132597D4}"/>
    <dgm:cxn modelId="{0B06A37E-2732-4C5D-A436-B9A8C1FAD749}" srcId="{67662907-14CE-431F-BBE4-2F9CDCE481EE}" destId="{039EFE75-E1B4-4D86-A86B-88A5467B3A2C}" srcOrd="4" destOrd="0" parTransId="{2E186CC8-525D-4389-A125-F81FD88890D0}" sibTransId="{BF50E313-534E-4F19-8237-126ED02AD907}"/>
    <dgm:cxn modelId="{4BA8F13D-7749-46B4-842A-F81058A543CD}" type="presOf" srcId="{039EFE75-E1B4-4D86-A86B-88A5467B3A2C}" destId="{321D2D32-B713-4F30-AA1A-F6620326A875}" srcOrd="0" destOrd="0" presId="urn:microsoft.com/office/officeart/2005/8/layout/orgChart1"/>
    <dgm:cxn modelId="{C800186A-D0A6-4607-9372-D0D9A9EB5E17}" type="presOf" srcId="{039EFE75-E1B4-4D86-A86B-88A5467B3A2C}" destId="{C64C60DA-633C-46D1-84F8-0C722D770244}" srcOrd="1" destOrd="0" presId="urn:microsoft.com/office/officeart/2005/8/layout/orgChart1"/>
    <dgm:cxn modelId="{B1D4DDE4-0D89-4367-8FD4-91E5B3FCDC9B}" type="presOf" srcId="{DB95B451-C327-4167-896F-A6D3CA538C97}" destId="{1E39F4DC-74C0-4966-94D1-4E55ABBCAC7D}" srcOrd="1" destOrd="0" presId="urn:microsoft.com/office/officeart/2005/8/layout/orgChart1"/>
    <dgm:cxn modelId="{14AA8FBF-2751-484A-B8F1-83B0D16913C8}" type="presOf" srcId="{AA90E49F-625E-4391-AF93-5BF68891BBD5}" destId="{E296D38A-0A56-498E-B913-DA9F18E204FF}" srcOrd="0" destOrd="0" presId="urn:microsoft.com/office/officeart/2005/8/layout/orgChart1"/>
    <dgm:cxn modelId="{68C7AAA6-1FD7-4047-8711-212B41EC8459}" type="presOf" srcId="{67662907-14CE-431F-BBE4-2F9CDCE481EE}" destId="{2F4D4B04-C13D-4257-B134-2DA1F2579A48}" srcOrd="0" destOrd="0" presId="urn:microsoft.com/office/officeart/2005/8/layout/orgChart1"/>
    <dgm:cxn modelId="{A48FFFBB-5249-4094-8F85-8DD3774A4158}" srcId="{67662907-14CE-431F-BBE4-2F9CDCE481EE}" destId="{56900EBF-21DA-4F95-8866-9A540D05A774}" srcOrd="3" destOrd="0" parTransId="{8ED7657C-08FF-4599-B974-82EE20BD4D23}" sibTransId="{8BA694FC-0584-432F-A711-B8CEC645C801}"/>
    <dgm:cxn modelId="{501ACE2B-1CE0-4603-B66C-79B408473D64}" srcId="{67662907-14CE-431F-BBE4-2F9CDCE481EE}" destId="{9404EA29-62B6-46F1-AA03-30C0A767D4D0}" srcOrd="0" destOrd="0" parTransId="{E9C824BB-7CF5-4542-A60B-E509A7321D02}" sibTransId="{FDA085A7-5F00-4DC3-8330-746C75B1C995}"/>
    <dgm:cxn modelId="{EB4E436C-FD68-4E82-86BF-502BE45DA277}" type="presOf" srcId="{A2794263-A003-4F74-A538-1EB6CEC3917A}" destId="{731DF8CE-DC7A-443F-987E-1DF7181F4AAE}" srcOrd="0" destOrd="0" presId="urn:microsoft.com/office/officeart/2005/8/layout/orgChart1"/>
    <dgm:cxn modelId="{0D94C5F3-7070-408C-B4B0-E3817AF7D363}" type="presOf" srcId="{9404EA29-62B6-46F1-AA03-30C0A767D4D0}" destId="{7FE27D97-F3ED-497B-B8A6-787412038F12}" srcOrd="1" destOrd="0" presId="urn:microsoft.com/office/officeart/2005/8/layout/orgChart1"/>
    <dgm:cxn modelId="{5F544420-011D-4908-AD83-6B892BBBF98D}" type="presOf" srcId="{BDF56343-62EA-42AA-B81A-7D272DD2AC0F}" destId="{D7954B1B-28DA-453E-B6C8-28F057FBDAC2}" srcOrd="0" destOrd="0" presId="urn:microsoft.com/office/officeart/2005/8/layout/orgChart1"/>
    <dgm:cxn modelId="{436B4879-1DD4-4F4F-97AF-C5D883A4A7BA}" type="presOf" srcId="{AF501863-ADB2-46CA-84DD-1706C9E28FEC}" destId="{1D0E1A8D-6CC2-4CDE-A437-B081CCA6C4DD}" srcOrd="1" destOrd="0" presId="urn:microsoft.com/office/officeart/2005/8/layout/orgChart1"/>
    <dgm:cxn modelId="{F181036C-8395-469D-8AD8-8F5CD4363A4F}" type="presOf" srcId="{9404EA29-62B6-46F1-AA03-30C0A767D4D0}" destId="{365470D5-B878-4A2B-BC7B-DCBF75B111A5}" srcOrd="0" destOrd="0" presId="urn:microsoft.com/office/officeart/2005/8/layout/orgChart1"/>
    <dgm:cxn modelId="{345ADD77-97C3-4A1F-8E49-801FDC107B88}" type="presOf" srcId="{FE1F7C19-2320-4F3F-B097-42BCED73DEEB}" destId="{D9F8ACD7-C645-4649-98F7-A69B8DBE0B0E}" srcOrd="0" destOrd="0" presId="urn:microsoft.com/office/officeart/2005/8/layout/orgChart1"/>
    <dgm:cxn modelId="{5A31A223-F867-471D-87E7-CB8D6A5F822B}" type="presParOf" srcId="{E296D38A-0A56-498E-B913-DA9F18E204FF}" destId="{197CCCC0-A3D6-4260-8193-2C4DC5E6F028}" srcOrd="0" destOrd="0" presId="urn:microsoft.com/office/officeart/2005/8/layout/orgChart1"/>
    <dgm:cxn modelId="{9E4ECD7B-3520-40B1-B482-7F8A11DF56E7}" type="presParOf" srcId="{197CCCC0-A3D6-4260-8193-2C4DC5E6F028}" destId="{23619176-4C39-4C1F-96AA-049FE6BC61C7}" srcOrd="0" destOrd="0" presId="urn:microsoft.com/office/officeart/2005/8/layout/orgChart1"/>
    <dgm:cxn modelId="{A5685CDD-4E72-4974-B1B7-349CD1A00F25}" type="presParOf" srcId="{23619176-4C39-4C1F-96AA-049FE6BC61C7}" destId="{2F4D4B04-C13D-4257-B134-2DA1F2579A48}" srcOrd="0" destOrd="0" presId="urn:microsoft.com/office/officeart/2005/8/layout/orgChart1"/>
    <dgm:cxn modelId="{9D1F1487-5140-44A7-BD66-696FF91C095B}" type="presParOf" srcId="{23619176-4C39-4C1F-96AA-049FE6BC61C7}" destId="{D3EE320D-CD49-48A1-8472-246908A8F87B}" srcOrd="1" destOrd="0" presId="urn:microsoft.com/office/officeart/2005/8/layout/orgChart1"/>
    <dgm:cxn modelId="{6592FE1F-1817-4CF2-9E25-F9DDE73B731C}" type="presParOf" srcId="{197CCCC0-A3D6-4260-8193-2C4DC5E6F028}" destId="{EC3A7111-4D41-42F9-B0C4-7BB741D0BA0A}" srcOrd="1" destOrd="0" presId="urn:microsoft.com/office/officeart/2005/8/layout/orgChart1"/>
    <dgm:cxn modelId="{8700A8ED-00C2-4CFF-860F-54E025841F48}" type="presParOf" srcId="{EC3A7111-4D41-42F9-B0C4-7BB741D0BA0A}" destId="{2F383099-5EB6-4146-A1AB-D8D9719E8ECC}" srcOrd="0" destOrd="0" presId="urn:microsoft.com/office/officeart/2005/8/layout/orgChart1"/>
    <dgm:cxn modelId="{C5B515A7-3DAE-4E49-BD1F-51BA466EB9A1}" type="presParOf" srcId="{EC3A7111-4D41-42F9-B0C4-7BB741D0BA0A}" destId="{99365B7D-E704-4FCC-AD99-B45C7DA31376}" srcOrd="1" destOrd="0" presId="urn:microsoft.com/office/officeart/2005/8/layout/orgChart1"/>
    <dgm:cxn modelId="{92180F4F-8CFE-4DAA-89B4-D13DBEBF0EF8}" type="presParOf" srcId="{99365B7D-E704-4FCC-AD99-B45C7DA31376}" destId="{2EF65E2D-AA03-4FFD-A96F-A738A7EC05C6}" srcOrd="0" destOrd="0" presId="urn:microsoft.com/office/officeart/2005/8/layout/orgChart1"/>
    <dgm:cxn modelId="{52EBDCC9-DDEA-4302-A624-B966F5C2E58E}" type="presParOf" srcId="{2EF65E2D-AA03-4FFD-A96F-A738A7EC05C6}" destId="{365470D5-B878-4A2B-BC7B-DCBF75B111A5}" srcOrd="0" destOrd="0" presId="urn:microsoft.com/office/officeart/2005/8/layout/orgChart1"/>
    <dgm:cxn modelId="{BFF79BF3-5B47-4804-9BC6-D135F9A27640}" type="presParOf" srcId="{2EF65E2D-AA03-4FFD-A96F-A738A7EC05C6}" destId="{7FE27D97-F3ED-497B-B8A6-787412038F12}" srcOrd="1" destOrd="0" presId="urn:microsoft.com/office/officeart/2005/8/layout/orgChart1"/>
    <dgm:cxn modelId="{9589B1F6-2035-4893-9608-63DCC35D5486}" type="presParOf" srcId="{99365B7D-E704-4FCC-AD99-B45C7DA31376}" destId="{2C44CC04-17FB-4D5D-80AA-BB2B6C300963}" srcOrd="1" destOrd="0" presId="urn:microsoft.com/office/officeart/2005/8/layout/orgChart1"/>
    <dgm:cxn modelId="{A3875DFD-42A7-47CF-8455-FF3733C10F13}" type="presParOf" srcId="{99365B7D-E704-4FCC-AD99-B45C7DA31376}" destId="{7B70AB62-3974-4ECB-A324-EC3BB81E7A9A}" srcOrd="2" destOrd="0" presId="urn:microsoft.com/office/officeart/2005/8/layout/orgChart1"/>
    <dgm:cxn modelId="{36714B80-11AF-4DFA-9760-281D448656F4}" type="presParOf" srcId="{EC3A7111-4D41-42F9-B0C4-7BB741D0BA0A}" destId="{D7954B1B-28DA-453E-B6C8-28F057FBDAC2}" srcOrd="2" destOrd="0" presId="urn:microsoft.com/office/officeart/2005/8/layout/orgChart1"/>
    <dgm:cxn modelId="{C087B28E-3B5F-47E6-93B0-E590ABC8F8B2}" type="presParOf" srcId="{EC3A7111-4D41-42F9-B0C4-7BB741D0BA0A}" destId="{5A50A948-490A-4B80-843E-DAAA6E1A8BD9}" srcOrd="3" destOrd="0" presId="urn:microsoft.com/office/officeart/2005/8/layout/orgChart1"/>
    <dgm:cxn modelId="{9B6655E5-416A-4585-A77B-993477D9635A}" type="presParOf" srcId="{5A50A948-490A-4B80-843E-DAAA6E1A8BD9}" destId="{8A35F67E-149E-47E6-9931-9513E48BD9A3}" srcOrd="0" destOrd="0" presId="urn:microsoft.com/office/officeart/2005/8/layout/orgChart1"/>
    <dgm:cxn modelId="{7F92B4FD-1A00-4807-896F-02D1E17C4A76}" type="presParOf" srcId="{8A35F67E-149E-47E6-9931-9513E48BD9A3}" destId="{1C2708DB-D305-4772-B84F-9D6CB49E81C9}" srcOrd="0" destOrd="0" presId="urn:microsoft.com/office/officeart/2005/8/layout/orgChart1"/>
    <dgm:cxn modelId="{E469FF45-F844-4214-BA47-62836F0581D9}" type="presParOf" srcId="{8A35F67E-149E-47E6-9931-9513E48BD9A3}" destId="{1D0E1A8D-6CC2-4CDE-A437-B081CCA6C4DD}" srcOrd="1" destOrd="0" presId="urn:microsoft.com/office/officeart/2005/8/layout/orgChart1"/>
    <dgm:cxn modelId="{6FD986D0-1663-4279-BAE6-5AD91B255B7E}" type="presParOf" srcId="{5A50A948-490A-4B80-843E-DAAA6E1A8BD9}" destId="{9F67E2A8-4A5F-448D-8CB1-AA8C8012EE67}" srcOrd="1" destOrd="0" presId="urn:microsoft.com/office/officeart/2005/8/layout/orgChart1"/>
    <dgm:cxn modelId="{92D0A352-1D17-4A54-8A7C-02C1674FCC99}" type="presParOf" srcId="{5A50A948-490A-4B80-843E-DAAA6E1A8BD9}" destId="{62446A0A-8DF5-40C9-ACAB-1F2690F77B10}" srcOrd="2" destOrd="0" presId="urn:microsoft.com/office/officeart/2005/8/layout/orgChart1"/>
    <dgm:cxn modelId="{1A24D1C8-CB04-49E0-8F6D-42A82FB00F6A}" type="presParOf" srcId="{EC3A7111-4D41-42F9-B0C4-7BB741D0BA0A}" destId="{24094869-E80D-4CA7-AE4E-F0FDF0AA4C7F}" srcOrd="4" destOrd="0" presId="urn:microsoft.com/office/officeart/2005/8/layout/orgChart1"/>
    <dgm:cxn modelId="{5371F322-4C46-44EB-BF55-D15459B433E0}" type="presParOf" srcId="{EC3A7111-4D41-42F9-B0C4-7BB741D0BA0A}" destId="{CE54566D-9CD2-41B7-987D-2084AAE09F07}" srcOrd="5" destOrd="0" presId="urn:microsoft.com/office/officeart/2005/8/layout/orgChart1"/>
    <dgm:cxn modelId="{4F2CF13D-120B-44D4-A4BF-6998F5002564}" type="presParOf" srcId="{CE54566D-9CD2-41B7-987D-2084AAE09F07}" destId="{16439146-E5BF-44DF-B817-D76568494C95}" srcOrd="0" destOrd="0" presId="urn:microsoft.com/office/officeart/2005/8/layout/orgChart1"/>
    <dgm:cxn modelId="{F6728581-4914-4D82-B4ED-36FFA0AB8890}" type="presParOf" srcId="{16439146-E5BF-44DF-B817-D76568494C95}" destId="{D9F8ACD7-C645-4649-98F7-A69B8DBE0B0E}" srcOrd="0" destOrd="0" presId="urn:microsoft.com/office/officeart/2005/8/layout/orgChart1"/>
    <dgm:cxn modelId="{6513C584-F9A4-42EC-9621-FAD0380F8A58}" type="presParOf" srcId="{16439146-E5BF-44DF-B817-D76568494C95}" destId="{2BC6BB6D-750B-4FF9-A1F7-CF1C25A4AD2D}" srcOrd="1" destOrd="0" presId="urn:microsoft.com/office/officeart/2005/8/layout/orgChart1"/>
    <dgm:cxn modelId="{24E07A0E-63B9-4E0A-B5D0-E7888DE01C32}" type="presParOf" srcId="{CE54566D-9CD2-41B7-987D-2084AAE09F07}" destId="{AD52EF91-D270-4827-AAF4-9D1AF6DFA8A8}" srcOrd="1" destOrd="0" presId="urn:microsoft.com/office/officeart/2005/8/layout/orgChart1"/>
    <dgm:cxn modelId="{E9717AC3-5FBC-46E5-B9CE-6930FC7190F0}" type="presParOf" srcId="{CE54566D-9CD2-41B7-987D-2084AAE09F07}" destId="{B2C24247-166B-4FC0-9F12-970FE4EBB2B8}" srcOrd="2" destOrd="0" presId="urn:microsoft.com/office/officeart/2005/8/layout/orgChart1"/>
    <dgm:cxn modelId="{81C4DF1C-500F-4DEE-B1DF-D77260D432F1}" type="presParOf" srcId="{EC3A7111-4D41-42F9-B0C4-7BB741D0BA0A}" destId="{B61F9F7C-980C-4C5B-8E02-FC04B43DF39C}" srcOrd="6" destOrd="0" presId="urn:microsoft.com/office/officeart/2005/8/layout/orgChart1"/>
    <dgm:cxn modelId="{8B058B1C-724D-4570-9B75-D3DDA67DC98F}" type="presParOf" srcId="{EC3A7111-4D41-42F9-B0C4-7BB741D0BA0A}" destId="{D472EFDE-C090-4995-9E91-F7941E63B0E2}" srcOrd="7" destOrd="0" presId="urn:microsoft.com/office/officeart/2005/8/layout/orgChart1"/>
    <dgm:cxn modelId="{967258BF-6C20-4ADB-9A52-9A8F67E554D2}" type="presParOf" srcId="{D472EFDE-C090-4995-9E91-F7941E63B0E2}" destId="{001D931B-4D38-492F-9F58-E87034DAEF80}" srcOrd="0" destOrd="0" presId="urn:microsoft.com/office/officeart/2005/8/layout/orgChart1"/>
    <dgm:cxn modelId="{6F383E92-0D4A-46AC-A4C9-E124238ACCF6}" type="presParOf" srcId="{001D931B-4D38-492F-9F58-E87034DAEF80}" destId="{A3F116D5-C257-42A5-A458-72B30E472A81}" srcOrd="0" destOrd="0" presId="urn:microsoft.com/office/officeart/2005/8/layout/orgChart1"/>
    <dgm:cxn modelId="{F1459947-2D71-439F-AFEB-D8DB92546EB4}" type="presParOf" srcId="{001D931B-4D38-492F-9F58-E87034DAEF80}" destId="{5286F690-ABFB-4984-BCF3-EF358CE55A50}" srcOrd="1" destOrd="0" presId="urn:microsoft.com/office/officeart/2005/8/layout/orgChart1"/>
    <dgm:cxn modelId="{9988E14C-E10A-4A04-ABC0-DE7879D36DD2}" type="presParOf" srcId="{D472EFDE-C090-4995-9E91-F7941E63B0E2}" destId="{1AD78408-AC17-4CD0-9FB3-F900CDC9F284}" srcOrd="1" destOrd="0" presId="urn:microsoft.com/office/officeart/2005/8/layout/orgChart1"/>
    <dgm:cxn modelId="{0466C455-BE05-4CAC-BD60-396B1B73A220}" type="presParOf" srcId="{D472EFDE-C090-4995-9E91-F7941E63B0E2}" destId="{ECC18B4C-F3CC-4552-A073-0558FEA24207}" srcOrd="2" destOrd="0" presId="urn:microsoft.com/office/officeart/2005/8/layout/orgChart1"/>
    <dgm:cxn modelId="{9D638D36-B0DD-4401-A1EA-7FB18368690B}" type="presParOf" srcId="{EC3A7111-4D41-42F9-B0C4-7BB741D0BA0A}" destId="{1E5C90A7-5AB9-4873-9404-E8D0DDA05515}" srcOrd="8" destOrd="0" presId="urn:microsoft.com/office/officeart/2005/8/layout/orgChart1"/>
    <dgm:cxn modelId="{8036DFAC-1FC5-471D-9BCB-6FCD9AFF6D99}" type="presParOf" srcId="{EC3A7111-4D41-42F9-B0C4-7BB741D0BA0A}" destId="{2CA352EF-67BB-4D7C-AA84-18EB3A2F4819}" srcOrd="9" destOrd="0" presId="urn:microsoft.com/office/officeart/2005/8/layout/orgChart1"/>
    <dgm:cxn modelId="{97FDD263-06A9-48FD-A0BB-CC3A9D796E6C}" type="presParOf" srcId="{2CA352EF-67BB-4D7C-AA84-18EB3A2F4819}" destId="{80E5F166-2F37-4CB6-AA6A-ABE79E1A0EF5}" srcOrd="0" destOrd="0" presId="urn:microsoft.com/office/officeart/2005/8/layout/orgChart1"/>
    <dgm:cxn modelId="{C6FAE019-D64C-4172-B4AE-C8B4E9E9C424}" type="presParOf" srcId="{80E5F166-2F37-4CB6-AA6A-ABE79E1A0EF5}" destId="{321D2D32-B713-4F30-AA1A-F6620326A875}" srcOrd="0" destOrd="0" presId="urn:microsoft.com/office/officeart/2005/8/layout/orgChart1"/>
    <dgm:cxn modelId="{A2C08996-594B-4067-8E47-8802931CFFDD}" type="presParOf" srcId="{80E5F166-2F37-4CB6-AA6A-ABE79E1A0EF5}" destId="{C64C60DA-633C-46D1-84F8-0C722D770244}" srcOrd="1" destOrd="0" presId="urn:microsoft.com/office/officeart/2005/8/layout/orgChart1"/>
    <dgm:cxn modelId="{5F8AD009-AF14-4205-A1AC-94792CC8D6EA}" type="presParOf" srcId="{2CA352EF-67BB-4D7C-AA84-18EB3A2F4819}" destId="{D92EE458-0DFD-45A8-8003-42A9DBFE2EA2}" srcOrd="1" destOrd="0" presId="urn:microsoft.com/office/officeart/2005/8/layout/orgChart1"/>
    <dgm:cxn modelId="{971AB3D8-2863-4BD3-ADC8-0BE11768FFFB}" type="presParOf" srcId="{2CA352EF-67BB-4D7C-AA84-18EB3A2F4819}" destId="{A39F5887-3A95-4274-9BCA-62087377B388}" srcOrd="2" destOrd="0" presId="urn:microsoft.com/office/officeart/2005/8/layout/orgChart1"/>
    <dgm:cxn modelId="{83402287-50C7-4788-8DCF-913F0742EEA5}" type="presParOf" srcId="{EC3A7111-4D41-42F9-B0C4-7BB741D0BA0A}" destId="{731DF8CE-DC7A-443F-987E-1DF7181F4AAE}" srcOrd="10" destOrd="0" presId="urn:microsoft.com/office/officeart/2005/8/layout/orgChart1"/>
    <dgm:cxn modelId="{AAE886BC-62DD-4275-B0F2-34B88F84A579}" type="presParOf" srcId="{EC3A7111-4D41-42F9-B0C4-7BB741D0BA0A}" destId="{D7566346-7542-4E98-B262-6EFB1B887D9E}" srcOrd="11" destOrd="0" presId="urn:microsoft.com/office/officeart/2005/8/layout/orgChart1"/>
    <dgm:cxn modelId="{5A95EFF1-EA48-4FCF-9B27-F62230A50276}" type="presParOf" srcId="{D7566346-7542-4E98-B262-6EFB1B887D9E}" destId="{1FCE9971-E901-402A-9C39-D8FC1976CB06}" srcOrd="0" destOrd="0" presId="urn:microsoft.com/office/officeart/2005/8/layout/orgChart1"/>
    <dgm:cxn modelId="{22889879-EC4F-4C9F-B15F-64ED817B6269}" type="presParOf" srcId="{1FCE9971-E901-402A-9C39-D8FC1976CB06}" destId="{B27C8D9E-C5D6-47E4-BF73-176C1F0DFFC8}" srcOrd="0" destOrd="0" presId="urn:microsoft.com/office/officeart/2005/8/layout/orgChart1"/>
    <dgm:cxn modelId="{593139CB-788A-4425-92A9-DF214FE46DC2}" type="presParOf" srcId="{1FCE9971-E901-402A-9C39-D8FC1976CB06}" destId="{1E39F4DC-74C0-4966-94D1-4E55ABBCAC7D}" srcOrd="1" destOrd="0" presId="urn:microsoft.com/office/officeart/2005/8/layout/orgChart1"/>
    <dgm:cxn modelId="{805947D7-2164-4BBA-A07C-AB98D58CD02E}" type="presParOf" srcId="{D7566346-7542-4E98-B262-6EFB1B887D9E}" destId="{5E23FD93-F500-47DA-829A-FB873F3E6AEA}" srcOrd="1" destOrd="0" presId="urn:microsoft.com/office/officeart/2005/8/layout/orgChart1"/>
    <dgm:cxn modelId="{E849ACBC-A375-4D4D-93F8-B0602A58FF03}" type="presParOf" srcId="{D7566346-7542-4E98-B262-6EFB1B887D9E}" destId="{8D8CB1A1-C128-4C0E-8A15-ADCDEA49DA27}" srcOrd="2" destOrd="0" presId="urn:microsoft.com/office/officeart/2005/8/layout/orgChart1"/>
    <dgm:cxn modelId="{83E512B2-C485-418E-A9B6-7D1FB0D02164}" type="presParOf" srcId="{197CCCC0-A3D6-4260-8193-2C4DC5E6F028}" destId="{85B01700-F0BD-4174-A7C7-F4882AD2F129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AA90E49F-625E-4391-AF93-5BF68891BBD5}" type="doc">
      <dgm:prSet loTypeId="urn:microsoft.com/office/officeart/2005/8/layout/orgChart1" loCatId="hierarchy" qsTypeId="urn:microsoft.com/office/officeart/2005/8/quickstyle/simple5" qsCatId="simple" csTypeId="urn:microsoft.com/office/officeart/2005/8/colors/colorful1" csCatId="colorful" phldr="1"/>
      <dgm:spPr/>
      <dgm:t>
        <a:bodyPr/>
        <a:lstStyle/>
        <a:p>
          <a:endParaRPr lang="pt-PT"/>
        </a:p>
      </dgm:t>
    </dgm:pt>
    <dgm:pt modelId="{9404EA29-62B6-46F1-AA03-30C0A767D4D0}">
      <dgm:prSet phldrT="[Text]"/>
      <dgm:spPr/>
      <dgm:t>
        <a:bodyPr/>
        <a:lstStyle/>
        <a:p>
          <a:r>
            <a:rPr lang="pt-PT" dirty="0" smtClean="0"/>
            <a:t>Benjamins</a:t>
          </a:r>
          <a:endParaRPr lang="pt-PT" dirty="0"/>
        </a:p>
      </dgm:t>
    </dgm:pt>
    <dgm:pt modelId="{E9C824BB-7CF5-4542-A60B-E509A7321D02}" type="parTrans" cxnId="{501ACE2B-1CE0-4603-B66C-79B408473D64}">
      <dgm:prSet/>
      <dgm:spPr/>
      <dgm:t>
        <a:bodyPr/>
        <a:lstStyle/>
        <a:p>
          <a:endParaRPr lang="pt-PT"/>
        </a:p>
      </dgm:t>
    </dgm:pt>
    <dgm:pt modelId="{FDA085A7-5F00-4DC3-8330-746C75B1C995}" type="sibTrans" cxnId="{501ACE2B-1CE0-4603-B66C-79B408473D64}">
      <dgm:prSet/>
      <dgm:spPr/>
      <dgm:t>
        <a:bodyPr/>
        <a:lstStyle/>
        <a:p>
          <a:endParaRPr lang="pt-PT"/>
        </a:p>
      </dgm:t>
    </dgm:pt>
    <dgm:pt modelId="{AF501863-ADB2-46CA-84DD-1706C9E28FEC}">
      <dgm:prSet/>
      <dgm:spPr/>
      <dgm:t>
        <a:bodyPr/>
        <a:lstStyle/>
        <a:p>
          <a:r>
            <a:rPr lang="pt-PT" dirty="0" smtClean="0"/>
            <a:t>Infantis</a:t>
          </a:r>
          <a:endParaRPr lang="pt-PT" dirty="0"/>
        </a:p>
      </dgm:t>
    </dgm:pt>
    <dgm:pt modelId="{BDF56343-62EA-42AA-B81A-7D272DD2AC0F}" type="parTrans" cxnId="{7F868BB4-66FB-4584-8E77-AD7D90A19E4D}">
      <dgm:prSet/>
      <dgm:spPr/>
      <dgm:t>
        <a:bodyPr/>
        <a:lstStyle/>
        <a:p>
          <a:endParaRPr lang="pt-PT"/>
        </a:p>
      </dgm:t>
    </dgm:pt>
    <dgm:pt modelId="{3BEE4C86-1A0F-4366-A54D-4E1D132597D4}" type="sibTrans" cxnId="{7F868BB4-66FB-4584-8E77-AD7D90A19E4D}">
      <dgm:prSet/>
      <dgm:spPr/>
      <dgm:t>
        <a:bodyPr/>
        <a:lstStyle/>
        <a:p>
          <a:endParaRPr lang="pt-PT"/>
        </a:p>
      </dgm:t>
    </dgm:pt>
    <dgm:pt modelId="{67662907-14CE-431F-BBE4-2F9CDCE481EE}">
      <dgm:prSet phldrT="[Text]"/>
      <dgm:spPr/>
      <dgm:t>
        <a:bodyPr/>
        <a:lstStyle/>
        <a:p>
          <a:r>
            <a:rPr lang="pt-PT" dirty="0" smtClean="0"/>
            <a:t>Petizes</a:t>
          </a:r>
          <a:endParaRPr lang="pt-PT" dirty="0"/>
        </a:p>
      </dgm:t>
    </dgm:pt>
    <dgm:pt modelId="{14C905C9-40E0-44FF-A80A-0917BA8828EB}" type="sibTrans" cxnId="{FA7D0F6C-8B45-4FBF-871B-0CF193503A93}">
      <dgm:prSet/>
      <dgm:spPr/>
      <dgm:t>
        <a:bodyPr/>
        <a:lstStyle/>
        <a:p>
          <a:endParaRPr lang="pt-PT"/>
        </a:p>
      </dgm:t>
    </dgm:pt>
    <dgm:pt modelId="{7194583E-743A-45F2-9714-41F494291068}" type="parTrans" cxnId="{FA7D0F6C-8B45-4FBF-871B-0CF193503A93}">
      <dgm:prSet/>
      <dgm:spPr/>
      <dgm:t>
        <a:bodyPr/>
        <a:lstStyle/>
        <a:p>
          <a:endParaRPr lang="pt-PT"/>
        </a:p>
      </dgm:t>
    </dgm:pt>
    <dgm:pt modelId="{7DBA2355-0F25-4C02-A94F-8D18B9F8500F}">
      <dgm:prSet phldrT="[Text]"/>
      <dgm:spPr/>
      <dgm:t>
        <a:bodyPr/>
        <a:lstStyle/>
        <a:p>
          <a:r>
            <a:rPr lang="pt-PT" dirty="0" smtClean="0"/>
            <a:t>Traquinas</a:t>
          </a:r>
          <a:endParaRPr lang="pt-PT" dirty="0"/>
        </a:p>
      </dgm:t>
    </dgm:pt>
    <dgm:pt modelId="{5FC0F986-0D33-4EB3-A0A4-17B97E4949AF}" type="parTrans" cxnId="{0413AB6A-6AAC-4E4D-9DE0-0EE5BBA29D76}">
      <dgm:prSet/>
      <dgm:spPr/>
      <dgm:t>
        <a:bodyPr/>
        <a:lstStyle/>
        <a:p>
          <a:endParaRPr lang="pt-PT"/>
        </a:p>
      </dgm:t>
    </dgm:pt>
    <dgm:pt modelId="{6A980ECD-7B8E-4062-834B-9501BC7C2576}" type="sibTrans" cxnId="{0413AB6A-6AAC-4E4D-9DE0-0EE5BBA29D76}">
      <dgm:prSet/>
      <dgm:spPr/>
      <dgm:t>
        <a:bodyPr/>
        <a:lstStyle/>
        <a:p>
          <a:endParaRPr lang="pt-PT"/>
        </a:p>
      </dgm:t>
    </dgm:pt>
    <dgm:pt modelId="{171A0E48-435B-457E-8B3A-2BAD4120E5C9}">
      <dgm:prSet/>
      <dgm:spPr/>
      <dgm:t>
        <a:bodyPr/>
        <a:lstStyle/>
        <a:p>
          <a:r>
            <a:rPr lang="pt-PT" dirty="0" smtClean="0"/>
            <a:t>Minis</a:t>
          </a:r>
          <a:endParaRPr lang="pt-PT" dirty="0"/>
        </a:p>
      </dgm:t>
    </dgm:pt>
    <dgm:pt modelId="{F0B91AF1-CE22-495F-AA88-C42FB3B52D3F}" type="parTrans" cxnId="{1C951FD8-3CFD-4663-AFBB-C8A592F04168}">
      <dgm:prSet/>
      <dgm:spPr/>
      <dgm:t>
        <a:bodyPr/>
        <a:lstStyle/>
        <a:p>
          <a:endParaRPr lang="pt-PT"/>
        </a:p>
      </dgm:t>
    </dgm:pt>
    <dgm:pt modelId="{A885CFCC-C5D6-4643-93E0-51AF8FE4E780}" type="sibTrans" cxnId="{1C951FD8-3CFD-4663-AFBB-C8A592F04168}">
      <dgm:prSet/>
      <dgm:spPr/>
      <dgm:t>
        <a:bodyPr/>
        <a:lstStyle/>
        <a:p>
          <a:endParaRPr lang="pt-PT"/>
        </a:p>
      </dgm:t>
    </dgm:pt>
    <dgm:pt modelId="{E296D38A-0A56-498E-B913-DA9F18E204FF}" type="pres">
      <dgm:prSet presAssocID="{AA90E49F-625E-4391-AF93-5BF68891BBD5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pt-PT"/>
        </a:p>
      </dgm:t>
    </dgm:pt>
    <dgm:pt modelId="{A0902A92-1566-4293-B3EA-C2EB9396D49E}" type="pres">
      <dgm:prSet presAssocID="{171A0E48-435B-457E-8B3A-2BAD4120E5C9}" presName="hierRoot1" presStyleCnt="0">
        <dgm:presLayoutVars>
          <dgm:hierBranch val="init"/>
        </dgm:presLayoutVars>
      </dgm:prSet>
      <dgm:spPr/>
      <dgm:t>
        <a:bodyPr/>
        <a:lstStyle/>
        <a:p>
          <a:endParaRPr lang="pt-PT"/>
        </a:p>
      </dgm:t>
    </dgm:pt>
    <dgm:pt modelId="{F213887C-E78D-4CC6-944D-1B971B448305}" type="pres">
      <dgm:prSet presAssocID="{171A0E48-435B-457E-8B3A-2BAD4120E5C9}" presName="rootComposite1" presStyleCnt="0"/>
      <dgm:spPr/>
      <dgm:t>
        <a:bodyPr/>
        <a:lstStyle/>
        <a:p>
          <a:endParaRPr lang="pt-PT"/>
        </a:p>
      </dgm:t>
    </dgm:pt>
    <dgm:pt modelId="{B5575914-1E8A-41CA-AA01-BDFE9DFE7DB6}" type="pres">
      <dgm:prSet presAssocID="{171A0E48-435B-457E-8B3A-2BAD4120E5C9}" presName="rootText1" presStyleLbl="node0" presStyleIdx="0" presStyleCnt="5">
        <dgm:presLayoutVars>
          <dgm:chPref val="3"/>
        </dgm:presLayoutVars>
      </dgm:prSet>
      <dgm:spPr/>
      <dgm:t>
        <a:bodyPr/>
        <a:lstStyle/>
        <a:p>
          <a:endParaRPr lang="pt-PT"/>
        </a:p>
      </dgm:t>
    </dgm:pt>
    <dgm:pt modelId="{5FA5F168-4C9E-412A-BF40-7465EE14DE4F}" type="pres">
      <dgm:prSet presAssocID="{171A0E48-435B-457E-8B3A-2BAD4120E5C9}" presName="rootConnector1" presStyleLbl="node1" presStyleIdx="0" presStyleCnt="0"/>
      <dgm:spPr/>
      <dgm:t>
        <a:bodyPr/>
        <a:lstStyle/>
        <a:p>
          <a:endParaRPr lang="pt-PT"/>
        </a:p>
      </dgm:t>
    </dgm:pt>
    <dgm:pt modelId="{7DC3E276-D22C-4FF0-A9CA-62397E8BAA64}" type="pres">
      <dgm:prSet presAssocID="{171A0E48-435B-457E-8B3A-2BAD4120E5C9}" presName="hierChild2" presStyleCnt="0"/>
      <dgm:spPr/>
      <dgm:t>
        <a:bodyPr/>
        <a:lstStyle/>
        <a:p>
          <a:endParaRPr lang="pt-PT"/>
        </a:p>
      </dgm:t>
    </dgm:pt>
    <dgm:pt modelId="{94F74CCE-26C8-4728-BDE0-1E00A64588FE}" type="pres">
      <dgm:prSet presAssocID="{171A0E48-435B-457E-8B3A-2BAD4120E5C9}" presName="hierChild3" presStyleCnt="0"/>
      <dgm:spPr/>
      <dgm:t>
        <a:bodyPr/>
        <a:lstStyle/>
        <a:p>
          <a:endParaRPr lang="pt-PT"/>
        </a:p>
      </dgm:t>
    </dgm:pt>
    <dgm:pt modelId="{197CCCC0-A3D6-4260-8193-2C4DC5E6F028}" type="pres">
      <dgm:prSet presAssocID="{67662907-14CE-431F-BBE4-2F9CDCE481EE}" presName="hierRoot1" presStyleCnt="0">
        <dgm:presLayoutVars>
          <dgm:hierBranch val="init"/>
        </dgm:presLayoutVars>
      </dgm:prSet>
      <dgm:spPr/>
      <dgm:t>
        <a:bodyPr/>
        <a:lstStyle/>
        <a:p>
          <a:endParaRPr lang="pt-PT"/>
        </a:p>
      </dgm:t>
    </dgm:pt>
    <dgm:pt modelId="{23619176-4C39-4C1F-96AA-049FE6BC61C7}" type="pres">
      <dgm:prSet presAssocID="{67662907-14CE-431F-BBE4-2F9CDCE481EE}" presName="rootComposite1" presStyleCnt="0"/>
      <dgm:spPr/>
      <dgm:t>
        <a:bodyPr/>
        <a:lstStyle/>
        <a:p>
          <a:endParaRPr lang="pt-PT"/>
        </a:p>
      </dgm:t>
    </dgm:pt>
    <dgm:pt modelId="{2F4D4B04-C13D-4257-B134-2DA1F2579A48}" type="pres">
      <dgm:prSet presAssocID="{67662907-14CE-431F-BBE4-2F9CDCE481EE}" presName="rootText1" presStyleLbl="node0" presStyleIdx="1" presStyleCnt="5">
        <dgm:presLayoutVars>
          <dgm:chPref val="3"/>
        </dgm:presLayoutVars>
      </dgm:prSet>
      <dgm:spPr/>
      <dgm:t>
        <a:bodyPr/>
        <a:lstStyle/>
        <a:p>
          <a:endParaRPr lang="pt-PT"/>
        </a:p>
      </dgm:t>
    </dgm:pt>
    <dgm:pt modelId="{D3EE320D-CD49-48A1-8472-246908A8F87B}" type="pres">
      <dgm:prSet presAssocID="{67662907-14CE-431F-BBE4-2F9CDCE481EE}" presName="rootConnector1" presStyleLbl="node1" presStyleIdx="0" presStyleCnt="0"/>
      <dgm:spPr/>
      <dgm:t>
        <a:bodyPr/>
        <a:lstStyle/>
        <a:p>
          <a:endParaRPr lang="pt-PT"/>
        </a:p>
      </dgm:t>
    </dgm:pt>
    <dgm:pt modelId="{EC3A7111-4D41-42F9-B0C4-7BB741D0BA0A}" type="pres">
      <dgm:prSet presAssocID="{67662907-14CE-431F-BBE4-2F9CDCE481EE}" presName="hierChild2" presStyleCnt="0"/>
      <dgm:spPr/>
      <dgm:t>
        <a:bodyPr/>
        <a:lstStyle/>
        <a:p>
          <a:endParaRPr lang="pt-PT"/>
        </a:p>
      </dgm:t>
    </dgm:pt>
    <dgm:pt modelId="{85B01700-F0BD-4174-A7C7-F4882AD2F129}" type="pres">
      <dgm:prSet presAssocID="{67662907-14CE-431F-BBE4-2F9CDCE481EE}" presName="hierChild3" presStyleCnt="0"/>
      <dgm:spPr/>
      <dgm:t>
        <a:bodyPr/>
        <a:lstStyle/>
        <a:p>
          <a:endParaRPr lang="pt-PT"/>
        </a:p>
      </dgm:t>
    </dgm:pt>
    <dgm:pt modelId="{B2A6C5D7-85C3-4417-A0F5-AB4D9E376A80}" type="pres">
      <dgm:prSet presAssocID="{7DBA2355-0F25-4C02-A94F-8D18B9F8500F}" presName="hierRoot1" presStyleCnt="0">
        <dgm:presLayoutVars>
          <dgm:hierBranch val="init"/>
        </dgm:presLayoutVars>
      </dgm:prSet>
      <dgm:spPr/>
      <dgm:t>
        <a:bodyPr/>
        <a:lstStyle/>
        <a:p>
          <a:endParaRPr lang="pt-PT"/>
        </a:p>
      </dgm:t>
    </dgm:pt>
    <dgm:pt modelId="{7C7488FE-A12D-4384-B8EC-DC0DE1B1CEB2}" type="pres">
      <dgm:prSet presAssocID="{7DBA2355-0F25-4C02-A94F-8D18B9F8500F}" presName="rootComposite1" presStyleCnt="0"/>
      <dgm:spPr/>
      <dgm:t>
        <a:bodyPr/>
        <a:lstStyle/>
        <a:p>
          <a:endParaRPr lang="pt-PT"/>
        </a:p>
      </dgm:t>
    </dgm:pt>
    <dgm:pt modelId="{365A07EB-89A1-4AA0-BD04-0EA76B26E973}" type="pres">
      <dgm:prSet presAssocID="{7DBA2355-0F25-4C02-A94F-8D18B9F8500F}" presName="rootText1" presStyleLbl="node0" presStyleIdx="2" presStyleCnt="5">
        <dgm:presLayoutVars>
          <dgm:chPref val="3"/>
        </dgm:presLayoutVars>
      </dgm:prSet>
      <dgm:spPr/>
      <dgm:t>
        <a:bodyPr/>
        <a:lstStyle/>
        <a:p>
          <a:endParaRPr lang="pt-PT"/>
        </a:p>
      </dgm:t>
    </dgm:pt>
    <dgm:pt modelId="{5655F6A5-200B-4A1B-AA17-88B9DB6F6C6A}" type="pres">
      <dgm:prSet presAssocID="{7DBA2355-0F25-4C02-A94F-8D18B9F8500F}" presName="rootConnector1" presStyleLbl="node1" presStyleIdx="0" presStyleCnt="0"/>
      <dgm:spPr/>
      <dgm:t>
        <a:bodyPr/>
        <a:lstStyle/>
        <a:p>
          <a:endParaRPr lang="pt-PT"/>
        </a:p>
      </dgm:t>
    </dgm:pt>
    <dgm:pt modelId="{2528EBD9-6443-4FAC-80AC-C863FA33947A}" type="pres">
      <dgm:prSet presAssocID="{7DBA2355-0F25-4C02-A94F-8D18B9F8500F}" presName="hierChild2" presStyleCnt="0"/>
      <dgm:spPr/>
      <dgm:t>
        <a:bodyPr/>
        <a:lstStyle/>
        <a:p>
          <a:endParaRPr lang="pt-PT"/>
        </a:p>
      </dgm:t>
    </dgm:pt>
    <dgm:pt modelId="{E58A83E6-F5A7-48B8-AF58-EAA3998200F1}" type="pres">
      <dgm:prSet presAssocID="{7DBA2355-0F25-4C02-A94F-8D18B9F8500F}" presName="hierChild3" presStyleCnt="0"/>
      <dgm:spPr/>
      <dgm:t>
        <a:bodyPr/>
        <a:lstStyle/>
        <a:p>
          <a:endParaRPr lang="pt-PT"/>
        </a:p>
      </dgm:t>
    </dgm:pt>
    <dgm:pt modelId="{29F5003C-B878-40F5-A3BD-CCA7BC578946}" type="pres">
      <dgm:prSet presAssocID="{9404EA29-62B6-46F1-AA03-30C0A767D4D0}" presName="hierRoot1" presStyleCnt="0">
        <dgm:presLayoutVars>
          <dgm:hierBranch val="init"/>
        </dgm:presLayoutVars>
      </dgm:prSet>
      <dgm:spPr/>
      <dgm:t>
        <a:bodyPr/>
        <a:lstStyle/>
        <a:p>
          <a:endParaRPr lang="pt-PT"/>
        </a:p>
      </dgm:t>
    </dgm:pt>
    <dgm:pt modelId="{E0998ADD-782D-4F6A-AB46-67602682794A}" type="pres">
      <dgm:prSet presAssocID="{9404EA29-62B6-46F1-AA03-30C0A767D4D0}" presName="rootComposite1" presStyleCnt="0"/>
      <dgm:spPr/>
      <dgm:t>
        <a:bodyPr/>
        <a:lstStyle/>
        <a:p>
          <a:endParaRPr lang="pt-PT"/>
        </a:p>
      </dgm:t>
    </dgm:pt>
    <dgm:pt modelId="{E59C1B10-0264-48C5-AA3C-191E98133F44}" type="pres">
      <dgm:prSet presAssocID="{9404EA29-62B6-46F1-AA03-30C0A767D4D0}" presName="rootText1" presStyleLbl="node0" presStyleIdx="3" presStyleCnt="5">
        <dgm:presLayoutVars>
          <dgm:chPref val="3"/>
        </dgm:presLayoutVars>
      </dgm:prSet>
      <dgm:spPr/>
      <dgm:t>
        <a:bodyPr/>
        <a:lstStyle/>
        <a:p>
          <a:endParaRPr lang="pt-PT"/>
        </a:p>
      </dgm:t>
    </dgm:pt>
    <dgm:pt modelId="{367E14B1-CE09-46F6-9297-2783C1923FAA}" type="pres">
      <dgm:prSet presAssocID="{9404EA29-62B6-46F1-AA03-30C0A767D4D0}" presName="rootConnector1" presStyleLbl="node1" presStyleIdx="0" presStyleCnt="0"/>
      <dgm:spPr/>
      <dgm:t>
        <a:bodyPr/>
        <a:lstStyle/>
        <a:p>
          <a:endParaRPr lang="pt-PT"/>
        </a:p>
      </dgm:t>
    </dgm:pt>
    <dgm:pt modelId="{E8E25ED0-1EBA-4A1E-8305-49459471DE3D}" type="pres">
      <dgm:prSet presAssocID="{9404EA29-62B6-46F1-AA03-30C0A767D4D0}" presName="hierChild2" presStyleCnt="0"/>
      <dgm:spPr/>
      <dgm:t>
        <a:bodyPr/>
        <a:lstStyle/>
        <a:p>
          <a:endParaRPr lang="pt-PT"/>
        </a:p>
      </dgm:t>
    </dgm:pt>
    <dgm:pt modelId="{EAC0BA83-9149-4DDE-83CE-74450E05D04E}" type="pres">
      <dgm:prSet presAssocID="{9404EA29-62B6-46F1-AA03-30C0A767D4D0}" presName="hierChild3" presStyleCnt="0"/>
      <dgm:spPr/>
      <dgm:t>
        <a:bodyPr/>
        <a:lstStyle/>
        <a:p>
          <a:endParaRPr lang="pt-PT"/>
        </a:p>
      </dgm:t>
    </dgm:pt>
    <dgm:pt modelId="{F02BAD45-72B2-4525-9FD0-09FA66A6E588}" type="pres">
      <dgm:prSet presAssocID="{AF501863-ADB2-46CA-84DD-1706C9E28FEC}" presName="hierRoot1" presStyleCnt="0">
        <dgm:presLayoutVars>
          <dgm:hierBranch val="init"/>
        </dgm:presLayoutVars>
      </dgm:prSet>
      <dgm:spPr/>
      <dgm:t>
        <a:bodyPr/>
        <a:lstStyle/>
        <a:p>
          <a:endParaRPr lang="pt-PT"/>
        </a:p>
      </dgm:t>
    </dgm:pt>
    <dgm:pt modelId="{E94B68A4-2E18-45BF-80F6-64673F75EBFD}" type="pres">
      <dgm:prSet presAssocID="{AF501863-ADB2-46CA-84DD-1706C9E28FEC}" presName="rootComposite1" presStyleCnt="0"/>
      <dgm:spPr/>
      <dgm:t>
        <a:bodyPr/>
        <a:lstStyle/>
        <a:p>
          <a:endParaRPr lang="pt-PT"/>
        </a:p>
      </dgm:t>
    </dgm:pt>
    <dgm:pt modelId="{47069E95-6598-4463-A268-C24659B036D6}" type="pres">
      <dgm:prSet presAssocID="{AF501863-ADB2-46CA-84DD-1706C9E28FEC}" presName="rootText1" presStyleLbl="node0" presStyleIdx="4" presStyleCnt="5">
        <dgm:presLayoutVars>
          <dgm:chPref val="3"/>
        </dgm:presLayoutVars>
      </dgm:prSet>
      <dgm:spPr/>
      <dgm:t>
        <a:bodyPr/>
        <a:lstStyle/>
        <a:p>
          <a:endParaRPr lang="pt-PT"/>
        </a:p>
      </dgm:t>
    </dgm:pt>
    <dgm:pt modelId="{1E691FB1-EC3E-4DBE-A875-2734FC3B1ECD}" type="pres">
      <dgm:prSet presAssocID="{AF501863-ADB2-46CA-84DD-1706C9E28FEC}" presName="rootConnector1" presStyleLbl="node1" presStyleIdx="0" presStyleCnt="0"/>
      <dgm:spPr/>
      <dgm:t>
        <a:bodyPr/>
        <a:lstStyle/>
        <a:p>
          <a:endParaRPr lang="pt-PT"/>
        </a:p>
      </dgm:t>
    </dgm:pt>
    <dgm:pt modelId="{E1A1C30F-4692-468E-BAD4-651E9CE3592B}" type="pres">
      <dgm:prSet presAssocID="{AF501863-ADB2-46CA-84DD-1706C9E28FEC}" presName="hierChild2" presStyleCnt="0"/>
      <dgm:spPr/>
      <dgm:t>
        <a:bodyPr/>
        <a:lstStyle/>
        <a:p>
          <a:endParaRPr lang="pt-PT"/>
        </a:p>
      </dgm:t>
    </dgm:pt>
    <dgm:pt modelId="{9E95B9E2-6493-4943-9D15-8621CD75FAEE}" type="pres">
      <dgm:prSet presAssocID="{AF501863-ADB2-46CA-84DD-1706C9E28FEC}" presName="hierChild3" presStyleCnt="0"/>
      <dgm:spPr/>
      <dgm:t>
        <a:bodyPr/>
        <a:lstStyle/>
        <a:p>
          <a:endParaRPr lang="pt-PT"/>
        </a:p>
      </dgm:t>
    </dgm:pt>
  </dgm:ptLst>
  <dgm:cxnLst>
    <dgm:cxn modelId="{8B1CFF6D-F00E-4F8C-8926-03CD2B9543AD}" type="presOf" srcId="{AA90E49F-625E-4391-AF93-5BF68891BBD5}" destId="{E296D38A-0A56-498E-B913-DA9F18E204FF}" srcOrd="0" destOrd="0" presId="urn:microsoft.com/office/officeart/2005/8/layout/orgChart1"/>
    <dgm:cxn modelId="{491EDF64-3903-46E5-B6C8-ADC39B3FAAB3}" type="presOf" srcId="{9404EA29-62B6-46F1-AA03-30C0A767D4D0}" destId="{367E14B1-CE09-46F6-9297-2783C1923FAA}" srcOrd="1" destOrd="0" presId="urn:microsoft.com/office/officeart/2005/8/layout/orgChart1"/>
    <dgm:cxn modelId="{1C951FD8-3CFD-4663-AFBB-C8A592F04168}" srcId="{AA90E49F-625E-4391-AF93-5BF68891BBD5}" destId="{171A0E48-435B-457E-8B3A-2BAD4120E5C9}" srcOrd="0" destOrd="0" parTransId="{F0B91AF1-CE22-495F-AA88-C42FB3B52D3F}" sibTransId="{A885CFCC-C5D6-4643-93E0-51AF8FE4E780}"/>
    <dgm:cxn modelId="{0B65EDCC-91B5-4F5C-A6A9-B7C30C24C024}" type="presOf" srcId="{67662907-14CE-431F-BBE4-2F9CDCE481EE}" destId="{D3EE320D-CD49-48A1-8472-246908A8F87B}" srcOrd="1" destOrd="0" presId="urn:microsoft.com/office/officeart/2005/8/layout/orgChart1"/>
    <dgm:cxn modelId="{44361B9B-E348-49D7-8A21-D0B75C7261F6}" type="presOf" srcId="{7DBA2355-0F25-4C02-A94F-8D18B9F8500F}" destId="{5655F6A5-200B-4A1B-AA17-88B9DB6F6C6A}" srcOrd="1" destOrd="0" presId="urn:microsoft.com/office/officeart/2005/8/layout/orgChart1"/>
    <dgm:cxn modelId="{1BE670FA-D585-4740-8D7B-94B49C96DFA6}" type="presOf" srcId="{171A0E48-435B-457E-8B3A-2BAD4120E5C9}" destId="{5FA5F168-4C9E-412A-BF40-7465EE14DE4F}" srcOrd="1" destOrd="0" presId="urn:microsoft.com/office/officeart/2005/8/layout/orgChart1"/>
    <dgm:cxn modelId="{2A1433F6-B7A5-4567-913D-2AB9F03CC48C}" type="presOf" srcId="{AF501863-ADB2-46CA-84DD-1706C9E28FEC}" destId="{47069E95-6598-4463-A268-C24659B036D6}" srcOrd="0" destOrd="0" presId="urn:microsoft.com/office/officeart/2005/8/layout/orgChart1"/>
    <dgm:cxn modelId="{88851767-F51E-4F95-BDD1-6D2B13FF17C7}" type="presOf" srcId="{7DBA2355-0F25-4C02-A94F-8D18B9F8500F}" destId="{365A07EB-89A1-4AA0-BD04-0EA76B26E973}" srcOrd="0" destOrd="0" presId="urn:microsoft.com/office/officeart/2005/8/layout/orgChart1"/>
    <dgm:cxn modelId="{7F868BB4-66FB-4584-8E77-AD7D90A19E4D}" srcId="{AA90E49F-625E-4391-AF93-5BF68891BBD5}" destId="{AF501863-ADB2-46CA-84DD-1706C9E28FEC}" srcOrd="4" destOrd="0" parTransId="{BDF56343-62EA-42AA-B81A-7D272DD2AC0F}" sibTransId="{3BEE4C86-1A0F-4366-A54D-4E1D132597D4}"/>
    <dgm:cxn modelId="{1B67971B-D7AA-4239-8B45-3E39C0A3535B}" type="presOf" srcId="{9404EA29-62B6-46F1-AA03-30C0A767D4D0}" destId="{E59C1B10-0264-48C5-AA3C-191E98133F44}" srcOrd="0" destOrd="0" presId="urn:microsoft.com/office/officeart/2005/8/layout/orgChart1"/>
    <dgm:cxn modelId="{59A3125C-4E86-49C8-B5A3-E75CEDC2AB6C}" type="presOf" srcId="{171A0E48-435B-457E-8B3A-2BAD4120E5C9}" destId="{B5575914-1E8A-41CA-AA01-BDFE9DFE7DB6}" srcOrd="0" destOrd="0" presId="urn:microsoft.com/office/officeart/2005/8/layout/orgChart1"/>
    <dgm:cxn modelId="{0413AB6A-6AAC-4E4D-9DE0-0EE5BBA29D76}" srcId="{AA90E49F-625E-4391-AF93-5BF68891BBD5}" destId="{7DBA2355-0F25-4C02-A94F-8D18B9F8500F}" srcOrd="2" destOrd="0" parTransId="{5FC0F986-0D33-4EB3-A0A4-17B97E4949AF}" sibTransId="{6A980ECD-7B8E-4062-834B-9501BC7C2576}"/>
    <dgm:cxn modelId="{D30A7023-92CE-4B7E-9C80-F1E8CF431F81}" type="presOf" srcId="{AF501863-ADB2-46CA-84DD-1706C9E28FEC}" destId="{1E691FB1-EC3E-4DBE-A875-2734FC3B1ECD}" srcOrd="1" destOrd="0" presId="urn:microsoft.com/office/officeart/2005/8/layout/orgChart1"/>
    <dgm:cxn modelId="{501ACE2B-1CE0-4603-B66C-79B408473D64}" srcId="{AA90E49F-625E-4391-AF93-5BF68891BBD5}" destId="{9404EA29-62B6-46F1-AA03-30C0A767D4D0}" srcOrd="3" destOrd="0" parTransId="{E9C824BB-7CF5-4542-A60B-E509A7321D02}" sibTransId="{FDA085A7-5F00-4DC3-8330-746C75B1C995}"/>
    <dgm:cxn modelId="{C9DBA80F-E152-4457-A358-6927EE39F144}" type="presOf" srcId="{67662907-14CE-431F-BBE4-2F9CDCE481EE}" destId="{2F4D4B04-C13D-4257-B134-2DA1F2579A48}" srcOrd="0" destOrd="0" presId="urn:microsoft.com/office/officeart/2005/8/layout/orgChart1"/>
    <dgm:cxn modelId="{FA7D0F6C-8B45-4FBF-871B-0CF193503A93}" srcId="{AA90E49F-625E-4391-AF93-5BF68891BBD5}" destId="{67662907-14CE-431F-BBE4-2F9CDCE481EE}" srcOrd="1" destOrd="0" parTransId="{7194583E-743A-45F2-9714-41F494291068}" sibTransId="{14C905C9-40E0-44FF-A80A-0917BA8828EB}"/>
    <dgm:cxn modelId="{A1A04521-2C3F-4527-AE73-706586134478}" type="presParOf" srcId="{E296D38A-0A56-498E-B913-DA9F18E204FF}" destId="{A0902A92-1566-4293-B3EA-C2EB9396D49E}" srcOrd="0" destOrd="0" presId="urn:microsoft.com/office/officeart/2005/8/layout/orgChart1"/>
    <dgm:cxn modelId="{3732FC01-9576-40DF-8199-F1920CBDD4E9}" type="presParOf" srcId="{A0902A92-1566-4293-B3EA-C2EB9396D49E}" destId="{F213887C-E78D-4CC6-944D-1B971B448305}" srcOrd="0" destOrd="0" presId="urn:microsoft.com/office/officeart/2005/8/layout/orgChart1"/>
    <dgm:cxn modelId="{B367E654-5B97-4A07-A5AA-CFE855AB85A0}" type="presParOf" srcId="{F213887C-E78D-4CC6-944D-1B971B448305}" destId="{B5575914-1E8A-41CA-AA01-BDFE9DFE7DB6}" srcOrd="0" destOrd="0" presId="urn:microsoft.com/office/officeart/2005/8/layout/orgChart1"/>
    <dgm:cxn modelId="{BD5A9EF4-F118-490F-8F79-6AF2A5556B85}" type="presParOf" srcId="{F213887C-E78D-4CC6-944D-1B971B448305}" destId="{5FA5F168-4C9E-412A-BF40-7465EE14DE4F}" srcOrd="1" destOrd="0" presId="urn:microsoft.com/office/officeart/2005/8/layout/orgChart1"/>
    <dgm:cxn modelId="{F1CE9209-C1E1-4B93-A4A0-CBAE83622EEA}" type="presParOf" srcId="{A0902A92-1566-4293-B3EA-C2EB9396D49E}" destId="{7DC3E276-D22C-4FF0-A9CA-62397E8BAA64}" srcOrd="1" destOrd="0" presId="urn:microsoft.com/office/officeart/2005/8/layout/orgChart1"/>
    <dgm:cxn modelId="{8214D7EA-C782-441A-A45F-7256F54415E6}" type="presParOf" srcId="{A0902A92-1566-4293-B3EA-C2EB9396D49E}" destId="{94F74CCE-26C8-4728-BDE0-1E00A64588FE}" srcOrd="2" destOrd="0" presId="urn:microsoft.com/office/officeart/2005/8/layout/orgChart1"/>
    <dgm:cxn modelId="{AA58A017-329C-4682-99C8-E7EF1D207243}" type="presParOf" srcId="{E296D38A-0A56-498E-B913-DA9F18E204FF}" destId="{197CCCC0-A3D6-4260-8193-2C4DC5E6F028}" srcOrd="1" destOrd="0" presId="urn:microsoft.com/office/officeart/2005/8/layout/orgChart1"/>
    <dgm:cxn modelId="{74D1D43F-49B6-4D36-BD62-8B3F32449C49}" type="presParOf" srcId="{197CCCC0-A3D6-4260-8193-2C4DC5E6F028}" destId="{23619176-4C39-4C1F-96AA-049FE6BC61C7}" srcOrd="0" destOrd="0" presId="urn:microsoft.com/office/officeart/2005/8/layout/orgChart1"/>
    <dgm:cxn modelId="{3440A793-A4E9-40E0-9A47-08F42CC56D0B}" type="presParOf" srcId="{23619176-4C39-4C1F-96AA-049FE6BC61C7}" destId="{2F4D4B04-C13D-4257-B134-2DA1F2579A48}" srcOrd="0" destOrd="0" presId="urn:microsoft.com/office/officeart/2005/8/layout/orgChart1"/>
    <dgm:cxn modelId="{3B22B150-3DF2-49FB-BC14-B41ADFE0C39E}" type="presParOf" srcId="{23619176-4C39-4C1F-96AA-049FE6BC61C7}" destId="{D3EE320D-CD49-48A1-8472-246908A8F87B}" srcOrd="1" destOrd="0" presId="urn:microsoft.com/office/officeart/2005/8/layout/orgChart1"/>
    <dgm:cxn modelId="{1B1FAC1E-8B95-47BC-AED9-0D237BC76875}" type="presParOf" srcId="{197CCCC0-A3D6-4260-8193-2C4DC5E6F028}" destId="{EC3A7111-4D41-42F9-B0C4-7BB741D0BA0A}" srcOrd="1" destOrd="0" presId="urn:microsoft.com/office/officeart/2005/8/layout/orgChart1"/>
    <dgm:cxn modelId="{FDE22C9B-D6A4-438E-AA15-F883E50760A0}" type="presParOf" srcId="{197CCCC0-A3D6-4260-8193-2C4DC5E6F028}" destId="{85B01700-F0BD-4174-A7C7-F4882AD2F129}" srcOrd="2" destOrd="0" presId="urn:microsoft.com/office/officeart/2005/8/layout/orgChart1"/>
    <dgm:cxn modelId="{180017EA-5F7B-4B5E-82B3-67E16124815F}" type="presParOf" srcId="{E296D38A-0A56-498E-B913-DA9F18E204FF}" destId="{B2A6C5D7-85C3-4417-A0F5-AB4D9E376A80}" srcOrd="2" destOrd="0" presId="urn:microsoft.com/office/officeart/2005/8/layout/orgChart1"/>
    <dgm:cxn modelId="{CB297CB1-F09F-499B-8789-566D3AF94602}" type="presParOf" srcId="{B2A6C5D7-85C3-4417-A0F5-AB4D9E376A80}" destId="{7C7488FE-A12D-4384-B8EC-DC0DE1B1CEB2}" srcOrd="0" destOrd="0" presId="urn:microsoft.com/office/officeart/2005/8/layout/orgChart1"/>
    <dgm:cxn modelId="{26CEDBE7-F486-4A9D-A947-0A2D50137617}" type="presParOf" srcId="{7C7488FE-A12D-4384-B8EC-DC0DE1B1CEB2}" destId="{365A07EB-89A1-4AA0-BD04-0EA76B26E973}" srcOrd="0" destOrd="0" presId="urn:microsoft.com/office/officeart/2005/8/layout/orgChart1"/>
    <dgm:cxn modelId="{9512F705-ECE8-40CA-8029-3BC122C573B1}" type="presParOf" srcId="{7C7488FE-A12D-4384-B8EC-DC0DE1B1CEB2}" destId="{5655F6A5-200B-4A1B-AA17-88B9DB6F6C6A}" srcOrd="1" destOrd="0" presId="urn:microsoft.com/office/officeart/2005/8/layout/orgChart1"/>
    <dgm:cxn modelId="{BF1CDA81-BE77-454F-964B-B4E898A7CBE3}" type="presParOf" srcId="{B2A6C5D7-85C3-4417-A0F5-AB4D9E376A80}" destId="{2528EBD9-6443-4FAC-80AC-C863FA33947A}" srcOrd="1" destOrd="0" presId="urn:microsoft.com/office/officeart/2005/8/layout/orgChart1"/>
    <dgm:cxn modelId="{3729DF1D-664F-461C-B01A-71B506348217}" type="presParOf" srcId="{B2A6C5D7-85C3-4417-A0F5-AB4D9E376A80}" destId="{E58A83E6-F5A7-48B8-AF58-EAA3998200F1}" srcOrd="2" destOrd="0" presId="urn:microsoft.com/office/officeart/2005/8/layout/orgChart1"/>
    <dgm:cxn modelId="{DB89E785-8047-45FE-9270-42C7AC46E35E}" type="presParOf" srcId="{E296D38A-0A56-498E-B913-DA9F18E204FF}" destId="{29F5003C-B878-40F5-A3BD-CCA7BC578946}" srcOrd="3" destOrd="0" presId="urn:microsoft.com/office/officeart/2005/8/layout/orgChart1"/>
    <dgm:cxn modelId="{4D150F2F-01BD-410C-ABF1-20C3F5D9CCDC}" type="presParOf" srcId="{29F5003C-B878-40F5-A3BD-CCA7BC578946}" destId="{E0998ADD-782D-4F6A-AB46-67602682794A}" srcOrd="0" destOrd="0" presId="urn:microsoft.com/office/officeart/2005/8/layout/orgChart1"/>
    <dgm:cxn modelId="{FBDE1D0C-3EDF-4DC6-90C7-2545CF682528}" type="presParOf" srcId="{E0998ADD-782D-4F6A-AB46-67602682794A}" destId="{E59C1B10-0264-48C5-AA3C-191E98133F44}" srcOrd="0" destOrd="0" presId="urn:microsoft.com/office/officeart/2005/8/layout/orgChart1"/>
    <dgm:cxn modelId="{E38032E5-0E16-4FCD-BAB9-FCC81CDB9DFF}" type="presParOf" srcId="{E0998ADD-782D-4F6A-AB46-67602682794A}" destId="{367E14B1-CE09-46F6-9297-2783C1923FAA}" srcOrd="1" destOrd="0" presId="urn:microsoft.com/office/officeart/2005/8/layout/orgChart1"/>
    <dgm:cxn modelId="{8DC81621-9C36-4A40-A71A-EFEBEBC0249E}" type="presParOf" srcId="{29F5003C-B878-40F5-A3BD-CCA7BC578946}" destId="{E8E25ED0-1EBA-4A1E-8305-49459471DE3D}" srcOrd="1" destOrd="0" presId="urn:microsoft.com/office/officeart/2005/8/layout/orgChart1"/>
    <dgm:cxn modelId="{9801CBB7-938A-4F3A-BBB3-6941419E3508}" type="presParOf" srcId="{29F5003C-B878-40F5-A3BD-CCA7BC578946}" destId="{EAC0BA83-9149-4DDE-83CE-74450E05D04E}" srcOrd="2" destOrd="0" presId="urn:microsoft.com/office/officeart/2005/8/layout/orgChart1"/>
    <dgm:cxn modelId="{B66D2A93-C183-4021-8B74-D289F4CA9844}" type="presParOf" srcId="{E296D38A-0A56-498E-B913-DA9F18E204FF}" destId="{F02BAD45-72B2-4525-9FD0-09FA66A6E588}" srcOrd="4" destOrd="0" presId="urn:microsoft.com/office/officeart/2005/8/layout/orgChart1"/>
    <dgm:cxn modelId="{5768BC1D-1463-4FEE-B689-22991D5274F2}" type="presParOf" srcId="{F02BAD45-72B2-4525-9FD0-09FA66A6E588}" destId="{E94B68A4-2E18-45BF-80F6-64673F75EBFD}" srcOrd="0" destOrd="0" presId="urn:microsoft.com/office/officeart/2005/8/layout/orgChart1"/>
    <dgm:cxn modelId="{766A110A-1C12-4C87-8730-F8661C351408}" type="presParOf" srcId="{E94B68A4-2E18-45BF-80F6-64673F75EBFD}" destId="{47069E95-6598-4463-A268-C24659B036D6}" srcOrd="0" destOrd="0" presId="urn:microsoft.com/office/officeart/2005/8/layout/orgChart1"/>
    <dgm:cxn modelId="{D803383D-DCED-408F-A2F0-83B5822E78AE}" type="presParOf" srcId="{E94B68A4-2E18-45BF-80F6-64673F75EBFD}" destId="{1E691FB1-EC3E-4DBE-A875-2734FC3B1ECD}" srcOrd="1" destOrd="0" presId="urn:microsoft.com/office/officeart/2005/8/layout/orgChart1"/>
    <dgm:cxn modelId="{EC1AD1DA-105C-471F-A86D-59FB105F4B6A}" type="presParOf" srcId="{F02BAD45-72B2-4525-9FD0-09FA66A6E588}" destId="{E1A1C30F-4692-468E-BAD4-651E9CE3592B}" srcOrd="1" destOrd="0" presId="urn:microsoft.com/office/officeart/2005/8/layout/orgChart1"/>
    <dgm:cxn modelId="{D61E88BA-9A59-4ACD-A591-052E737B4037}" type="presParOf" srcId="{F02BAD45-72B2-4525-9FD0-09FA66A6E588}" destId="{9E95B9E2-6493-4943-9D15-8621CD75FAEE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AA90E49F-625E-4391-AF93-5BF68891BBD5}" type="doc">
      <dgm:prSet loTypeId="urn:microsoft.com/office/officeart/2005/8/layout/orgChart1" loCatId="hierarchy" qsTypeId="urn:microsoft.com/office/officeart/2005/8/quickstyle/simple5" qsCatId="simple" csTypeId="urn:microsoft.com/office/officeart/2005/8/colors/colorful2" csCatId="colorful" phldr="1"/>
      <dgm:spPr/>
      <dgm:t>
        <a:bodyPr/>
        <a:lstStyle/>
        <a:p>
          <a:endParaRPr lang="pt-PT"/>
        </a:p>
      </dgm:t>
    </dgm:pt>
    <dgm:pt modelId="{67662907-14CE-431F-BBE4-2F9CDCE481EE}">
      <dgm:prSet phldrT="[Text]"/>
      <dgm:spPr/>
      <dgm:t>
        <a:bodyPr/>
        <a:lstStyle/>
        <a:p>
          <a:r>
            <a:rPr lang="pt-PT" dirty="0" smtClean="0"/>
            <a:t>Coordenador Futebol Juvenil</a:t>
          </a:r>
          <a:endParaRPr lang="pt-PT" dirty="0"/>
        </a:p>
      </dgm:t>
    </dgm:pt>
    <dgm:pt modelId="{7194583E-743A-45F2-9714-41F494291068}" type="parTrans" cxnId="{FA7D0F6C-8B45-4FBF-871B-0CF193503A93}">
      <dgm:prSet/>
      <dgm:spPr/>
      <dgm:t>
        <a:bodyPr/>
        <a:lstStyle/>
        <a:p>
          <a:endParaRPr lang="pt-PT"/>
        </a:p>
      </dgm:t>
    </dgm:pt>
    <dgm:pt modelId="{14C905C9-40E0-44FF-A80A-0917BA8828EB}" type="sibTrans" cxnId="{FA7D0F6C-8B45-4FBF-871B-0CF193503A93}">
      <dgm:prSet/>
      <dgm:spPr/>
      <dgm:t>
        <a:bodyPr/>
        <a:lstStyle/>
        <a:p>
          <a:endParaRPr lang="pt-PT"/>
        </a:p>
      </dgm:t>
    </dgm:pt>
    <dgm:pt modelId="{9404EA29-62B6-46F1-AA03-30C0A767D4D0}">
      <dgm:prSet phldrT="[Text]"/>
      <dgm:spPr/>
      <dgm:t>
        <a:bodyPr/>
        <a:lstStyle/>
        <a:p>
          <a:r>
            <a:rPr lang="pt-PT" dirty="0" smtClean="0"/>
            <a:t>Delegados</a:t>
          </a:r>
          <a:endParaRPr lang="pt-PT" dirty="0"/>
        </a:p>
      </dgm:t>
    </dgm:pt>
    <dgm:pt modelId="{E9C824BB-7CF5-4542-A60B-E509A7321D02}" type="parTrans" cxnId="{501ACE2B-1CE0-4603-B66C-79B408473D64}">
      <dgm:prSet/>
      <dgm:spPr/>
      <dgm:t>
        <a:bodyPr/>
        <a:lstStyle/>
        <a:p>
          <a:endParaRPr lang="pt-PT"/>
        </a:p>
      </dgm:t>
    </dgm:pt>
    <dgm:pt modelId="{FDA085A7-5F00-4DC3-8330-746C75B1C995}" type="sibTrans" cxnId="{501ACE2B-1CE0-4603-B66C-79B408473D64}">
      <dgm:prSet/>
      <dgm:spPr/>
      <dgm:t>
        <a:bodyPr/>
        <a:lstStyle/>
        <a:p>
          <a:endParaRPr lang="pt-PT"/>
        </a:p>
      </dgm:t>
    </dgm:pt>
    <dgm:pt modelId="{DB95B451-C327-4167-896F-A6D3CA538C97}">
      <dgm:prSet phldrT="[Text]"/>
      <dgm:spPr/>
      <dgm:t>
        <a:bodyPr/>
        <a:lstStyle/>
        <a:p>
          <a:r>
            <a:rPr lang="pt-PT" dirty="0" smtClean="0"/>
            <a:t>Treinadores</a:t>
          </a:r>
          <a:endParaRPr lang="pt-PT" dirty="0"/>
        </a:p>
      </dgm:t>
    </dgm:pt>
    <dgm:pt modelId="{A2794263-A003-4F74-A538-1EB6CEC3917A}" type="parTrans" cxnId="{6E2801A0-8689-4373-8BC1-36805147557A}">
      <dgm:prSet/>
      <dgm:spPr/>
      <dgm:t>
        <a:bodyPr/>
        <a:lstStyle/>
        <a:p>
          <a:endParaRPr lang="pt-PT"/>
        </a:p>
      </dgm:t>
    </dgm:pt>
    <dgm:pt modelId="{193BDC37-9F70-4B68-99E6-737DD74F5808}" type="sibTrans" cxnId="{6E2801A0-8689-4373-8BC1-36805147557A}">
      <dgm:prSet/>
      <dgm:spPr/>
      <dgm:t>
        <a:bodyPr/>
        <a:lstStyle/>
        <a:p>
          <a:endParaRPr lang="pt-PT"/>
        </a:p>
      </dgm:t>
    </dgm:pt>
    <dgm:pt modelId="{AF501863-ADB2-46CA-84DD-1706C9E28FEC}">
      <dgm:prSet/>
      <dgm:spPr/>
      <dgm:t>
        <a:bodyPr/>
        <a:lstStyle/>
        <a:p>
          <a:r>
            <a:rPr lang="pt-PT" dirty="0" smtClean="0"/>
            <a:t>Estagiários</a:t>
          </a:r>
          <a:endParaRPr lang="pt-PT" dirty="0"/>
        </a:p>
      </dgm:t>
    </dgm:pt>
    <dgm:pt modelId="{BDF56343-62EA-42AA-B81A-7D272DD2AC0F}" type="parTrans" cxnId="{7F868BB4-66FB-4584-8E77-AD7D90A19E4D}">
      <dgm:prSet/>
      <dgm:spPr/>
      <dgm:t>
        <a:bodyPr/>
        <a:lstStyle/>
        <a:p>
          <a:endParaRPr lang="pt-PT"/>
        </a:p>
      </dgm:t>
    </dgm:pt>
    <dgm:pt modelId="{3BEE4C86-1A0F-4366-A54D-4E1D132597D4}" type="sibTrans" cxnId="{7F868BB4-66FB-4584-8E77-AD7D90A19E4D}">
      <dgm:prSet/>
      <dgm:spPr/>
      <dgm:t>
        <a:bodyPr/>
        <a:lstStyle/>
        <a:p>
          <a:endParaRPr lang="pt-PT"/>
        </a:p>
      </dgm:t>
    </dgm:pt>
    <dgm:pt modelId="{039EFE75-E1B4-4D86-A86B-88A5467B3A2C}">
      <dgm:prSet/>
      <dgm:spPr/>
      <dgm:t>
        <a:bodyPr/>
        <a:lstStyle/>
        <a:p>
          <a:r>
            <a:rPr lang="pt-PT" dirty="0" smtClean="0"/>
            <a:t>Treinadores Adjuntos</a:t>
          </a:r>
          <a:endParaRPr lang="pt-PT" dirty="0"/>
        </a:p>
      </dgm:t>
    </dgm:pt>
    <dgm:pt modelId="{BF50E313-534E-4F19-8237-126ED02AD907}" type="sibTrans" cxnId="{0B06A37E-2732-4C5D-A436-B9A8C1FAD749}">
      <dgm:prSet/>
      <dgm:spPr/>
      <dgm:t>
        <a:bodyPr/>
        <a:lstStyle/>
        <a:p>
          <a:endParaRPr lang="pt-PT"/>
        </a:p>
      </dgm:t>
    </dgm:pt>
    <dgm:pt modelId="{2E186CC8-525D-4389-A125-F81FD88890D0}" type="parTrans" cxnId="{0B06A37E-2732-4C5D-A436-B9A8C1FAD749}">
      <dgm:prSet/>
      <dgm:spPr/>
      <dgm:t>
        <a:bodyPr/>
        <a:lstStyle/>
        <a:p>
          <a:endParaRPr lang="pt-PT"/>
        </a:p>
      </dgm:t>
    </dgm:pt>
    <dgm:pt modelId="{87F99D96-0EEF-4064-AE0A-0EA62141DB06}">
      <dgm:prSet/>
      <dgm:spPr/>
      <dgm:t>
        <a:bodyPr/>
        <a:lstStyle/>
        <a:p>
          <a:r>
            <a:rPr lang="pt-PT" dirty="0" smtClean="0"/>
            <a:t>Preparadores </a:t>
          </a:r>
        </a:p>
        <a:p>
          <a:r>
            <a:rPr lang="pt-PT" dirty="0" smtClean="0"/>
            <a:t>Físicos</a:t>
          </a:r>
          <a:endParaRPr lang="pt-PT" dirty="0"/>
        </a:p>
      </dgm:t>
    </dgm:pt>
    <dgm:pt modelId="{13F0AC2E-BA21-46E8-93CC-BB2AB7F24104}" type="parTrans" cxnId="{190A26EF-97B5-4FC1-AC65-9DC535340BE5}">
      <dgm:prSet/>
      <dgm:spPr/>
      <dgm:t>
        <a:bodyPr/>
        <a:lstStyle/>
        <a:p>
          <a:endParaRPr lang="pt-PT"/>
        </a:p>
      </dgm:t>
    </dgm:pt>
    <dgm:pt modelId="{96F7A746-86EC-4A33-B54B-9D0BCBD77F11}" type="sibTrans" cxnId="{190A26EF-97B5-4FC1-AC65-9DC535340BE5}">
      <dgm:prSet/>
      <dgm:spPr/>
      <dgm:t>
        <a:bodyPr/>
        <a:lstStyle/>
        <a:p>
          <a:endParaRPr lang="pt-PT"/>
        </a:p>
      </dgm:t>
    </dgm:pt>
    <dgm:pt modelId="{A5E74514-9BB6-46DF-992B-C00F54FAAE8A}">
      <dgm:prSet custT="1"/>
      <dgm:spPr/>
      <dgm:t>
        <a:bodyPr/>
        <a:lstStyle/>
        <a:p>
          <a:r>
            <a:rPr lang="pt-PT" sz="1200" dirty="0" smtClean="0"/>
            <a:t>Treinadores Guarda Redes</a:t>
          </a:r>
          <a:endParaRPr lang="pt-PT" sz="1200" dirty="0"/>
        </a:p>
      </dgm:t>
    </dgm:pt>
    <dgm:pt modelId="{8508E4AE-AC62-4369-9549-240D09BA1849}" type="parTrans" cxnId="{B4D9375F-3F24-4547-A784-767C4D8C4C7D}">
      <dgm:prSet/>
      <dgm:spPr/>
      <dgm:t>
        <a:bodyPr/>
        <a:lstStyle/>
        <a:p>
          <a:endParaRPr lang="pt-PT"/>
        </a:p>
      </dgm:t>
    </dgm:pt>
    <dgm:pt modelId="{00553B7D-08FF-428C-A36E-85376214F7EE}" type="sibTrans" cxnId="{B4D9375F-3F24-4547-A784-767C4D8C4C7D}">
      <dgm:prSet/>
      <dgm:spPr/>
      <dgm:t>
        <a:bodyPr/>
        <a:lstStyle/>
        <a:p>
          <a:endParaRPr lang="pt-PT"/>
        </a:p>
      </dgm:t>
    </dgm:pt>
    <dgm:pt modelId="{E296D38A-0A56-498E-B913-DA9F18E204FF}" type="pres">
      <dgm:prSet presAssocID="{AA90E49F-625E-4391-AF93-5BF68891BBD5}" presName="hierChild1" presStyleCnt="0">
        <dgm:presLayoutVars>
          <dgm:orgChart val="1"/>
          <dgm:chPref val="1"/>
          <dgm:dir val="rev"/>
          <dgm:animOne val="branch"/>
          <dgm:animLvl val="lvl"/>
          <dgm:resizeHandles/>
        </dgm:presLayoutVars>
      </dgm:prSet>
      <dgm:spPr/>
      <dgm:t>
        <a:bodyPr/>
        <a:lstStyle/>
        <a:p>
          <a:endParaRPr lang="pt-PT"/>
        </a:p>
      </dgm:t>
    </dgm:pt>
    <dgm:pt modelId="{197CCCC0-A3D6-4260-8193-2C4DC5E6F028}" type="pres">
      <dgm:prSet presAssocID="{67662907-14CE-431F-BBE4-2F9CDCE481EE}" presName="hierRoot1" presStyleCnt="0">
        <dgm:presLayoutVars>
          <dgm:hierBranch val="init"/>
        </dgm:presLayoutVars>
      </dgm:prSet>
      <dgm:spPr/>
      <dgm:t>
        <a:bodyPr/>
        <a:lstStyle/>
        <a:p>
          <a:endParaRPr lang="pt-PT"/>
        </a:p>
      </dgm:t>
    </dgm:pt>
    <dgm:pt modelId="{23619176-4C39-4C1F-96AA-049FE6BC61C7}" type="pres">
      <dgm:prSet presAssocID="{67662907-14CE-431F-BBE4-2F9CDCE481EE}" presName="rootComposite1" presStyleCnt="0"/>
      <dgm:spPr/>
      <dgm:t>
        <a:bodyPr/>
        <a:lstStyle/>
        <a:p>
          <a:endParaRPr lang="pt-PT"/>
        </a:p>
      </dgm:t>
    </dgm:pt>
    <dgm:pt modelId="{2F4D4B04-C13D-4257-B134-2DA1F2579A48}" type="pres">
      <dgm:prSet presAssocID="{67662907-14CE-431F-BBE4-2F9CDCE481EE}" presName="rootText1" presStyleLbl="node0" presStyleIdx="0" presStyleCnt="1" custLinFactNeighborX="-9342" custLinFactNeighborY="-5040">
        <dgm:presLayoutVars>
          <dgm:chPref val="3"/>
        </dgm:presLayoutVars>
      </dgm:prSet>
      <dgm:spPr/>
      <dgm:t>
        <a:bodyPr/>
        <a:lstStyle/>
        <a:p>
          <a:endParaRPr lang="pt-PT"/>
        </a:p>
      </dgm:t>
    </dgm:pt>
    <dgm:pt modelId="{D3EE320D-CD49-48A1-8472-246908A8F87B}" type="pres">
      <dgm:prSet presAssocID="{67662907-14CE-431F-BBE4-2F9CDCE481EE}" presName="rootConnector1" presStyleLbl="node1" presStyleIdx="0" presStyleCnt="0"/>
      <dgm:spPr/>
      <dgm:t>
        <a:bodyPr/>
        <a:lstStyle/>
        <a:p>
          <a:endParaRPr lang="pt-PT"/>
        </a:p>
      </dgm:t>
    </dgm:pt>
    <dgm:pt modelId="{EC3A7111-4D41-42F9-B0C4-7BB741D0BA0A}" type="pres">
      <dgm:prSet presAssocID="{67662907-14CE-431F-BBE4-2F9CDCE481EE}" presName="hierChild2" presStyleCnt="0"/>
      <dgm:spPr/>
      <dgm:t>
        <a:bodyPr/>
        <a:lstStyle/>
        <a:p>
          <a:endParaRPr lang="pt-PT"/>
        </a:p>
      </dgm:t>
    </dgm:pt>
    <dgm:pt modelId="{2F383099-5EB6-4146-A1AB-D8D9719E8ECC}" type="pres">
      <dgm:prSet presAssocID="{E9C824BB-7CF5-4542-A60B-E509A7321D02}" presName="Name37" presStyleLbl="parChTrans1D2" presStyleIdx="0" presStyleCnt="6"/>
      <dgm:spPr/>
      <dgm:t>
        <a:bodyPr/>
        <a:lstStyle/>
        <a:p>
          <a:endParaRPr lang="pt-PT"/>
        </a:p>
      </dgm:t>
    </dgm:pt>
    <dgm:pt modelId="{99365B7D-E704-4FCC-AD99-B45C7DA31376}" type="pres">
      <dgm:prSet presAssocID="{9404EA29-62B6-46F1-AA03-30C0A767D4D0}" presName="hierRoot2" presStyleCnt="0">
        <dgm:presLayoutVars>
          <dgm:hierBranch val="init"/>
        </dgm:presLayoutVars>
      </dgm:prSet>
      <dgm:spPr/>
      <dgm:t>
        <a:bodyPr/>
        <a:lstStyle/>
        <a:p>
          <a:endParaRPr lang="pt-PT"/>
        </a:p>
      </dgm:t>
    </dgm:pt>
    <dgm:pt modelId="{2EF65E2D-AA03-4FFD-A96F-A738A7EC05C6}" type="pres">
      <dgm:prSet presAssocID="{9404EA29-62B6-46F1-AA03-30C0A767D4D0}" presName="rootComposite" presStyleCnt="0"/>
      <dgm:spPr/>
      <dgm:t>
        <a:bodyPr/>
        <a:lstStyle/>
        <a:p>
          <a:endParaRPr lang="pt-PT"/>
        </a:p>
      </dgm:t>
    </dgm:pt>
    <dgm:pt modelId="{365470D5-B878-4A2B-BC7B-DCBF75B111A5}" type="pres">
      <dgm:prSet presAssocID="{9404EA29-62B6-46F1-AA03-30C0A767D4D0}" presName="rootText" presStyleLbl="node2" presStyleIdx="0" presStyleCnt="6" custScaleX="116532">
        <dgm:presLayoutVars>
          <dgm:chPref val="3"/>
        </dgm:presLayoutVars>
      </dgm:prSet>
      <dgm:spPr/>
      <dgm:t>
        <a:bodyPr/>
        <a:lstStyle/>
        <a:p>
          <a:endParaRPr lang="pt-PT"/>
        </a:p>
      </dgm:t>
    </dgm:pt>
    <dgm:pt modelId="{7FE27D97-F3ED-497B-B8A6-787412038F12}" type="pres">
      <dgm:prSet presAssocID="{9404EA29-62B6-46F1-AA03-30C0A767D4D0}" presName="rootConnector" presStyleLbl="node2" presStyleIdx="0" presStyleCnt="6"/>
      <dgm:spPr/>
      <dgm:t>
        <a:bodyPr/>
        <a:lstStyle/>
        <a:p>
          <a:endParaRPr lang="pt-PT"/>
        </a:p>
      </dgm:t>
    </dgm:pt>
    <dgm:pt modelId="{2C44CC04-17FB-4D5D-80AA-BB2B6C300963}" type="pres">
      <dgm:prSet presAssocID="{9404EA29-62B6-46F1-AA03-30C0A767D4D0}" presName="hierChild4" presStyleCnt="0"/>
      <dgm:spPr/>
      <dgm:t>
        <a:bodyPr/>
        <a:lstStyle/>
        <a:p>
          <a:endParaRPr lang="pt-PT"/>
        </a:p>
      </dgm:t>
    </dgm:pt>
    <dgm:pt modelId="{7B70AB62-3974-4ECB-A324-EC3BB81E7A9A}" type="pres">
      <dgm:prSet presAssocID="{9404EA29-62B6-46F1-AA03-30C0A767D4D0}" presName="hierChild5" presStyleCnt="0"/>
      <dgm:spPr/>
      <dgm:t>
        <a:bodyPr/>
        <a:lstStyle/>
        <a:p>
          <a:endParaRPr lang="pt-PT"/>
        </a:p>
      </dgm:t>
    </dgm:pt>
    <dgm:pt modelId="{D7954B1B-28DA-453E-B6C8-28F057FBDAC2}" type="pres">
      <dgm:prSet presAssocID="{BDF56343-62EA-42AA-B81A-7D272DD2AC0F}" presName="Name37" presStyleLbl="parChTrans1D2" presStyleIdx="1" presStyleCnt="6"/>
      <dgm:spPr/>
      <dgm:t>
        <a:bodyPr/>
        <a:lstStyle/>
        <a:p>
          <a:endParaRPr lang="pt-PT"/>
        </a:p>
      </dgm:t>
    </dgm:pt>
    <dgm:pt modelId="{5A50A948-490A-4B80-843E-DAAA6E1A8BD9}" type="pres">
      <dgm:prSet presAssocID="{AF501863-ADB2-46CA-84DD-1706C9E28FEC}" presName="hierRoot2" presStyleCnt="0">
        <dgm:presLayoutVars>
          <dgm:hierBranch val="init"/>
        </dgm:presLayoutVars>
      </dgm:prSet>
      <dgm:spPr/>
      <dgm:t>
        <a:bodyPr/>
        <a:lstStyle/>
        <a:p>
          <a:endParaRPr lang="pt-PT"/>
        </a:p>
      </dgm:t>
    </dgm:pt>
    <dgm:pt modelId="{8A35F67E-149E-47E6-9931-9513E48BD9A3}" type="pres">
      <dgm:prSet presAssocID="{AF501863-ADB2-46CA-84DD-1706C9E28FEC}" presName="rootComposite" presStyleCnt="0"/>
      <dgm:spPr/>
      <dgm:t>
        <a:bodyPr/>
        <a:lstStyle/>
        <a:p>
          <a:endParaRPr lang="pt-PT"/>
        </a:p>
      </dgm:t>
    </dgm:pt>
    <dgm:pt modelId="{1C2708DB-D305-4772-B84F-9D6CB49E81C9}" type="pres">
      <dgm:prSet presAssocID="{AF501863-ADB2-46CA-84DD-1706C9E28FEC}" presName="rootText" presStyleLbl="node2" presStyleIdx="1" presStyleCnt="6">
        <dgm:presLayoutVars>
          <dgm:chPref val="3"/>
        </dgm:presLayoutVars>
      </dgm:prSet>
      <dgm:spPr/>
      <dgm:t>
        <a:bodyPr/>
        <a:lstStyle/>
        <a:p>
          <a:endParaRPr lang="pt-PT"/>
        </a:p>
      </dgm:t>
    </dgm:pt>
    <dgm:pt modelId="{1D0E1A8D-6CC2-4CDE-A437-B081CCA6C4DD}" type="pres">
      <dgm:prSet presAssocID="{AF501863-ADB2-46CA-84DD-1706C9E28FEC}" presName="rootConnector" presStyleLbl="node2" presStyleIdx="1" presStyleCnt="6"/>
      <dgm:spPr/>
      <dgm:t>
        <a:bodyPr/>
        <a:lstStyle/>
        <a:p>
          <a:endParaRPr lang="pt-PT"/>
        </a:p>
      </dgm:t>
    </dgm:pt>
    <dgm:pt modelId="{9F67E2A8-4A5F-448D-8CB1-AA8C8012EE67}" type="pres">
      <dgm:prSet presAssocID="{AF501863-ADB2-46CA-84DD-1706C9E28FEC}" presName="hierChild4" presStyleCnt="0"/>
      <dgm:spPr/>
      <dgm:t>
        <a:bodyPr/>
        <a:lstStyle/>
        <a:p>
          <a:endParaRPr lang="pt-PT"/>
        </a:p>
      </dgm:t>
    </dgm:pt>
    <dgm:pt modelId="{62446A0A-8DF5-40C9-ACAB-1F2690F77B10}" type="pres">
      <dgm:prSet presAssocID="{AF501863-ADB2-46CA-84DD-1706C9E28FEC}" presName="hierChild5" presStyleCnt="0"/>
      <dgm:spPr/>
      <dgm:t>
        <a:bodyPr/>
        <a:lstStyle/>
        <a:p>
          <a:endParaRPr lang="pt-PT"/>
        </a:p>
      </dgm:t>
    </dgm:pt>
    <dgm:pt modelId="{E477EB79-9427-4DE8-B200-E14C606F1980}" type="pres">
      <dgm:prSet presAssocID="{8508E4AE-AC62-4369-9549-240D09BA1849}" presName="Name37" presStyleLbl="parChTrans1D2" presStyleIdx="2" presStyleCnt="6"/>
      <dgm:spPr/>
      <dgm:t>
        <a:bodyPr/>
        <a:lstStyle/>
        <a:p>
          <a:endParaRPr lang="pt-PT"/>
        </a:p>
      </dgm:t>
    </dgm:pt>
    <dgm:pt modelId="{06DC0F1F-F64C-45A4-A58D-094906F89727}" type="pres">
      <dgm:prSet presAssocID="{A5E74514-9BB6-46DF-992B-C00F54FAAE8A}" presName="hierRoot2" presStyleCnt="0">
        <dgm:presLayoutVars>
          <dgm:hierBranch val="init"/>
        </dgm:presLayoutVars>
      </dgm:prSet>
      <dgm:spPr/>
    </dgm:pt>
    <dgm:pt modelId="{955FA615-526E-4777-8C6E-542010573EE2}" type="pres">
      <dgm:prSet presAssocID="{A5E74514-9BB6-46DF-992B-C00F54FAAE8A}" presName="rootComposite" presStyleCnt="0"/>
      <dgm:spPr/>
    </dgm:pt>
    <dgm:pt modelId="{D122D7ED-CDFA-4404-8332-1C666B9AB401}" type="pres">
      <dgm:prSet presAssocID="{A5E74514-9BB6-46DF-992B-C00F54FAAE8A}" presName="rootText" presStyleLbl="node2" presStyleIdx="2" presStyleCnt="6">
        <dgm:presLayoutVars>
          <dgm:chPref val="3"/>
        </dgm:presLayoutVars>
      </dgm:prSet>
      <dgm:spPr/>
      <dgm:t>
        <a:bodyPr/>
        <a:lstStyle/>
        <a:p>
          <a:endParaRPr lang="pt-PT"/>
        </a:p>
      </dgm:t>
    </dgm:pt>
    <dgm:pt modelId="{C3BDD149-3C13-4677-A7C3-D4B8425BFF5D}" type="pres">
      <dgm:prSet presAssocID="{A5E74514-9BB6-46DF-992B-C00F54FAAE8A}" presName="rootConnector" presStyleLbl="node2" presStyleIdx="2" presStyleCnt="6"/>
      <dgm:spPr/>
      <dgm:t>
        <a:bodyPr/>
        <a:lstStyle/>
        <a:p>
          <a:endParaRPr lang="pt-PT"/>
        </a:p>
      </dgm:t>
    </dgm:pt>
    <dgm:pt modelId="{1AC78BDA-0479-481E-952B-A32D246A312F}" type="pres">
      <dgm:prSet presAssocID="{A5E74514-9BB6-46DF-992B-C00F54FAAE8A}" presName="hierChild4" presStyleCnt="0"/>
      <dgm:spPr/>
    </dgm:pt>
    <dgm:pt modelId="{F79B87B8-85E6-491B-B1F9-007B466F8EEE}" type="pres">
      <dgm:prSet presAssocID="{A5E74514-9BB6-46DF-992B-C00F54FAAE8A}" presName="hierChild5" presStyleCnt="0"/>
      <dgm:spPr/>
    </dgm:pt>
    <dgm:pt modelId="{4DC05279-512F-47A1-85F9-E152A12FFA99}" type="pres">
      <dgm:prSet presAssocID="{13F0AC2E-BA21-46E8-93CC-BB2AB7F24104}" presName="Name37" presStyleLbl="parChTrans1D2" presStyleIdx="3" presStyleCnt="6"/>
      <dgm:spPr/>
      <dgm:t>
        <a:bodyPr/>
        <a:lstStyle/>
        <a:p>
          <a:endParaRPr lang="pt-PT"/>
        </a:p>
      </dgm:t>
    </dgm:pt>
    <dgm:pt modelId="{07C5EEC0-3735-4304-9649-DB1A5D4166F3}" type="pres">
      <dgm:prSet presAssocID="{87F99D96-0EEF-4064-AE0A-0EA62141DB06}" presName="hierRoot2" presStyleCnt="0">
        <dgm:presLayoutVars>
          <dgm:hierBranch val="init"/>
        </dgm:presLayoutVars>
      </dgm:prSet>
      <dgm:spPr/>
    </dgm:pt>
    <dgm:pt modelId="{2F2B5550-A6C9-44B6-98BB-7F3FE048BD5B}" type="pres">
      <dgm:prSet presAssocID="{87F99D96-0EEF-4064-AE0A-0EA62141DB06}" presName="rootComposite" presStyleCnt="0"/>
      <dgm:spPr/>
    </dgm:pt>
    <dgm:pt modelId="{AADECED9-BB83-456F-A3AE-81B6662B2E7E}" type="pres">
      <dgm:prSet presAssocID="{87F99D96-0EEF-4064-AE0A-0EA62141DB06}" presName="rootText" presStyleLbl="node2" presStyleIdx="3" presStyleCnt="6">
        <dgm:presLayoutVars>
          <dgm:chPref val="3"/>
        </dgm:presLayoutVars>
      </dgm:prSet>
      <dgm:spPr/>
      <dgm:t>
        <a:bodyPr/>
        <a:lstStyle/>
        <a:p>
          <a:endParaRPr lang="pt-PT"/>
        </a:p>
      </dgm:t>
    </dgm:pt>
    <dgm:pt modelId="{707F65FE-C23B-4621-9FAB-23813CEA58DE}" type="pres">
      <dgm:prSet presAssocID="{87F99D96-0EEF-4064-AE0A-0EA62141DB06}" presName="rootConnector" presStyleLbl="node2" presStyleIdx="3" presStyleCnt="6"/>
      <dgm:spPr/>
      <dgm:t>
        <a:bodyPr/>
        <a:lstStyle/>
        <a:p>
          <a:endParaRPr lang="pt-PT"/>
        </a:p>
      </dgm:t>
    </dgm:pt>
    <dgm:pt modelId="{A11E3C2A-364E-4D64-B1C2-A0EFD34AEFBB}" type="pres">
      <dgm:prSet presAssocID="{87F99D96-0EEF-4064-AE0A-0EA62141DB06}" presName="hierChild4" presStyleCnt="0"/>
      <dgm:spPr/>
    </dgm:pt>
    <dgm:pt modelId="{1A0C9DE3-7F00-4660-B38B-66F64DB39BE4}" type="pres">
      <dgm:prSet presAssocID="{87F99D96-0EEF-4064-AE0A-0EA62141DB06}" presName="hierChild5" presStyleCnt="0"/>
      <dgm:spPr/>
    </dgm:pt>
    <dgm:pt modelId="{1E5C90A7-5AB9-4873-9404-E8D0DDA05515}" type="pres">
      <dgm:prSet presAssocID="{2E186CC8-525D-4389-A125-F81FD88890D0}" presName="Name37" presStyleLbl="parChTrans1D2" presStyleIdx="4" presStyleCnt="6"/>
      <dgm:spPr/>
      <dgm:t>
        <a:bodyPr/>
        <a:lstStyle/>
        <a:p>
          <a:endParaRPr lang="pt-PT"/>
        </a:p>
      </dgm:t>
    </dgm:pt>
    <dgm:pt modelId="{2CA352EF-67BB-4D7C-AA84-18EB3A2F4819}" type="pres">
      <dgm:prSet presAssocID="{039EFE75-E1B4-4D86-A86B-88A5467B3A2C}" presName="hierRoot2" presStyleCnt="0">
        <dgm:presLayoutVars>
          <dgm:hierBranch/>
        </dgm:presLayoutVars>
      </dgm:prSet>
      <dgm:spPr/>
      <dgm:t>
        <a:bodyPr/>
        <a:lstStyle/>
        <a:p>
          <a:endParaRPr lang="pt-PT"/>
        </a:p>
      </dgm:t>
    </dgm:pt>
    <dgm:pt modelId="{80E5F166-2F37-4CB6-AA6A-ABE79E1A0EF5}" type="pres">
      <dgm:prSet presAssocID="{039EFE75-E1B4-4D86-A86B-88A5467B3A2C}" presName="rootComposite" presStyleCnt="0"/>
      <dgm:spPr/>
      <dgm:t>
        <a:bodyPr/>
        <a:lstStyle/>
        <a:p>
          <a:endParaRPr lang="pt-PT"/>
        </a:p>
      </dgm:t>
    </dgm:pt>
    <dgm:pt modelId="{321D2D32-B713-4F30-AA1A-F6620326A875}" type="pres">
      <dgm:prSet presAssocID="{039EFE75-E1B4-4D86-A86B-88A5467B3A2C}" presName="rootText" presStyleLbl="node2" presStyleIdx="4" presStyleCnt="6">
        <dgm:presLayoutVars>
          <dgm:chPref val="3"/>
        </dgm:presLayoutVars>
      </dgm:prSet>
      <dgm:spPr/>
      <dgm:t>
        <a:bodyPr/>
        <a:lstStyle/>
        <a:p>
          <a:endParaRPr lang="pt-PT"/>
        </a:p>
      </dgm:t>
    </dgm:pt>
    <dgm:pt modelId="{C64C60DA-633C-46D1-84F8-0C722D770244}" type="pres">
      <dgm:prSet presAssocID="{039EFE75-E1B4-4D86-A86B-88A5467B3A2C}" presName="rootConnector" presStyleLbl="node2" presStyleIdx="4" presStyleCnt="6"/>
      <dgm:spPr/>
      <dgm:t>
        <a:bodyPr/>
        <a:lstStyle/>
        <a:p>
          <a:endParaRPr lang="pt-PT"/>
        </a:p>
      </dgm:t>
    </dgm:pt>
    <dgm:pt modelId="{D92EE458-0DFD-45A8-8003-42A9DBFE2EA2}" type="pres">
      <dgm:prSet presAssocID="{039EFE75-E1B4-4D86-A86B-88A5467B3A2C}" presName="hierChild4" presStyleCnt="0"/>
      <dgm:spPr/>
      <dgm:t>
        <a:bodyPr/>
        <a:lstStyle/>
        <a:p>
          <a:endParaRPr lang="pt-PT"/>
        </a:p>
      </dgm:t>
    </dgm:pt>
    <dgm:pt modelId="{A39F5887-3A95-4274-9BCA-62087377B388}" type="pres">
      <dgm:prSet presAssocID="{039EFE75-E1B4-4D86-A86B-88A5467B3A2C}" presName="hierChild5" presStyleCnt="0"/>
      <dgm:spPr/>
      <dgm:t>
        <a:bodyPr/>
        <a:lstStyle/>
        <a:p>
          <a:endParaRPr lang="pt-PT"/>
        </a:p>
      </dgm:t>
    </dgm:pt>
    <dgm:pt modelId="{731DF8CE-DC7A-443F-987E-1DF7181F4AAE}" type="pres">
      <dgm:prSet presAssocID="{A2794263-A003-4F74-A538-1EB6CEC3917A}" presName="Name37" presStyleLbl="parChTrans1D2" presStyleIdx="5" presStyleCnt="6"/>
      <dgm:spPr/>
      <dgm:t>
        <a:bodyPr/>
        <a:lstStyle/>
        <a:p>
          <a:endParaRPr lang="pt-PT"/>
        </a:p>
      </dgm:t>
    </dgm:pt>
    <dgm:pt modelId="{D7566346-7542-4E98-B262-6EFB1B887D9E}" type="pres">
      <dgm:prSet presAssocID="{DB95B451-C327-4167-896F-A6D3CA538C97}" presName="hierRoot2" presStyleCnt="0">
        <dgm:presLayoutVars>
          <dgm:hierBranch val="init"/>
        </dgm:presLayoutVars>
      </dgm:prSet>
      <dgm:spPr/>
      <dgm:t>
        <a:bodyPr/>
        <a:lstStyle/>
        <a:p>
          <a:endParaRPr lang="pt-PT"/>
        </a:p>
      </dgm:t>
    </dgm:pt>
    <dgm:pt modelId="{1FCE9971-E901-402A-9C39-D8FC1976CB06}" type="pres">
      <dgm:prSet presAssocID="{DB95B451-C327-4167-896F-A6D3CA538C97}" presName="rootComposite" presStyleCnt="0"/>
      <dgm:spPr/>
      <dgm:t>
        <a:bodyPr/>
        <a:lstStyle/>
        <a:p>
          <a:endParaRPr lang="pt-PT"/>
        </a:p>
      </dgm:t>
    </dgm:pt>
    <dgm:pt modelId="{B27C8D9E-C5D6-47E4-BF73-176C1F0DFFC8}" type="pres">
      <dgm:prSet presAssocID="{DB95B451-C327-4167-896F-A6D3CA538C97}" presName="rootText" presStyleLbl="node2" presStyleIdx="5" presStyleCnt="6">
        <dgm:presLayoutVars>
          <dgm:chPref val="3"/>
        </dgm:presLayoutVars>
      </dgm:prSet>
      <dgm:spPr/>
      <dgm:t>
        <a:bodyPr/>
        <a:lstStyle/>
        <a:p>
          <a:endParaRPr lang="pt-PT"/>
        </a:p>
      </dgm:t>
    </dgm:pt>
    <dgm:pt modelId="{1E39F4DC-74C0-4966-94D1-4E55ABBCAC7D}" type="pres">
      <dgm:prSet presAssocID="{DB95B451-C327-4167-896F-A6D3CA538C97}" presName="rootConnector" presStyleLbl="node2" presStyleIdx="5" presStyleCnt="6"/>
      <dgm:spPr/>
      <dgm:t>
        <a:bodyPr/>
        <a:lstStyle/>
        <a:p>
          <a:endParaRPr lang="pt-PT"/>
        </a:p>
      </dgm:t>
    </dgm:pt>
    <dgm:pt modelId="{5E23FD93-F500-47DA-829A-FB873F3E6AEA}" type="pres">
      <dgm:prSet presAssocID="{DB95B451-C327-4167-896F-A6D3CA538C97}" presName="hierChild4" presStyleCnt="0"/>
      <dgm:spPr/>
      <dgm:t>
        <a:bodyPr/>
        <a:lstStyle/>
        <a:p>
          <a:endParaRPr lang="pt-PT"/>
        </a:p>
      </dgm:t>
    </dgm:pt>
    <dgm:pt modelId="{8D8CB1A1-C128-4C0E-8A15-ADCDEA49DA27}" type="pres">
      <dgm:prSet presAssocID="{DB95B451-C327-4167-896F-A6D3CA538C97}" presName="hierChild5" presStyleCnt="0"/>
      <dgm:spPr/>
      <dgm:t>
        <a:bodyPr/>
        <a:lstStyle/>
        <a:p>
          <a:endParaRPr lang="pt-PT"/>
        </a:p>
      </dgm:t>
    </dgm:pt>
    <dgm:pt modelId="{85B01700-F0BD-4174-A7C7-F4882AD2F129}" type="pres">
      <dgm:prSet presAssocID="{67662907-14CE-431F-BBE4-2F9CDCE481EE}" presName="hierChild3" presStyleCnt="0"/>
      <dgm:spPr/>
      <dgm:t>
        <a:bodyPr/>
        <a:lstStyle/>
        <a:p>
          <a:endParaRPr lang="pt-PT"/>
        </a:p>
      </dgm:t>
    </dgm:pt>
  </dgm:ptLst>
  <dgm:cxnLst>
    <dgm:cxn modelId="{098DD9AB-A7EE-446F-BC6D-1C1E0BC5FCC6}" type="presOf" srcId="{039EFE75-E1B4-4D86-A86B-88A5467B3A2C}" destId="{321D2D32-B713-4F30-AA1A-F6620326A875}" srcOrd="0" destOrd="0" presId="urn:microsoft.com/office/officeart/2005/8/layout/orgChart1"/>
    <dgm:cxn modelId="{AF3DD33F-16F7-4192-8D79-C260719717FD}" type="presOf" srcId="{13F0AC2E-BA21-46E8-93CC-BB2AB7F24104}" destId="{4DC05279-512F-47A1-85F9-E152A12FFA99}" srcOrd="0" destOrd="0" presId="urn:microsoft.com/office/officeart/2005/8/layout/orgChart1"/>
    <dgm:cxn modelId="{89EC9C5E-9A15-4B0A-9076-541159DCF685}" type="presOf" srcId="{9404EA29-62B6-46F1-AA03-30C0A767D4D0}" destId="{365470D5-B878-4A2B-BC7B-DCBF75B111A5}" srcOrd="0" destOrd="0" presId="urn:microsoft.com/office/officeart/2005/8/layout/orgChart1"/>
    <dgm:cxn modelId="{E0BB47F6-F1F0-479A-AF65-4A6A933EC14D}" type="presOf" srcId="{67662907-14CE-431F-BBE4-2F9CDCE481EE}" destId="{D3EE320D-CD49-48A1-8472-246908A8F87B}" srcOrd="1" destOrd="0" presId="urn:microsoft.com/office/officeart/2005/8/layout/orgChart1"/>
    <dgm:cxn modelId="{D6498039-126D-41B2-9C77-CADE5934F017}" type="presOf" srcId="{87F99D96-0EEF-4064-AE0A-0EA62141DB06}" destId="{AADECED9-BB83-456F-A3AE-81B6662B2E7E}" srcOrd="0" destOrd="0" presId="urn:microsoft.com/office/officeart/2005/8/layout/orgChart1"/>
    <dgm:cxn modelId="{E158630D-1820-4DA1-A9D4-0983DB030CA3}" type="presOf" srcId="{8508E4AE-AC62-4369-9549-240D09BA1849}" destId="{E477EB79-9427-4DE8-B200-E14C606F1980}" srcOrd="0" destOrd="0" presId="urn:microsoft.com/office/officeart/2005/8/layout/orgChart1"/>
    <dgm:cxn modelId="{190A26EF-97B5-4FC1-AC65-9DC535340BE5}" srcId="{67662907-14CE-431F-BBE4-2F9CDCE481EE}" destId="{87F99D96-0EEF-4064-AE0A-0EA62141DB06}" srcOrd="3" destOrd="0" parTransId="{13F0AC2E-BA21-46E8-93CC-BB2AB7F24104}" sibTransId="{96F7A746-86EC-4A33-B54B-9D0BCBD77F11}"/>
    <dgm:cxn modelId="{AFEC28D3-4B16-41A8-9A6C-8373AA2C3E22}" type="presOf" srcId="{9404EA29-62B6-46F1-AA03-30C0A767D4D0}" destId="{7FE27D97-F3ED-497B-B8A6-787412038F12}" srcOrd="1" destOrd="0" presId="urn:microsoft.com/office/officeart/2005/8/layout/orgChart1"/>
    <dgm:cxn modelId="{98C95695-B9C0-448B-93FA-807E18CAEF32}" type="presOf" srcId="{AF501863-ADB2-46CA-84DD-1706C9E28FEC}" destId="{1D0E1A8D-6CC2-4CDE-A437-B081CCA6C4DD}" srcOrd="1" destOrd="0" presId="urn:microsoft.com/office/officeart/2005/8/layout/orgChart1"/>
    <dgm:cxn modelId="{06665B43-32F0-4556-A56E-A9400ED9A06B}" type="presOf" srcId="{AF501863-ADB2-46CA-84DD-1706C9E28FEC}" destId="{1C2708DB-D305-4772-B84F-9D6CB49E81C9}" srcOrd="0" destOrd="0" presId="urn:microsoft.com/office/officeart/2005/8/layout/orgChart1"/>
    <dgm:cxn modelId="{B60333DF-32AE-4BA6-8905-4B16F362A11D}" type="presOf" srcId="{2E186CC8-525D-4389-A125-F81FD88890D0}" destId="{1E5C90A7-5AB9-4873-9404-E8D0DDA05515}" srcOrd="0" destOrd="0" presId="urn:microsoft.com/office/officeart/2005/8/layout/orgChart1"/>
    <dgm:cxn modelId="{8FA5F304-49E8-49A8-B4C6-9DFDE00D765F}" type="presOf" srcId="{039EFE75-E1B4-4D86-A86B-88A5467B3A2C}" destId="{C64C60DA-633C-46D1-84F8-0C722D770244}" srcOrd="1" destOrd="0" presId="urn:microsoft.com/office/officeart/2005/8/layout/orgChart1"/>
    <dgm:cxn modelId="{FA7D0F6C-8B45-4FBF-871B-0CF193503A93}" srcId="{AA90E49F-625E-4391-AF93-5BF68891BBD5}" destId="{67662907-14CE-431F-BBE4-2F9CDCE481EE}" srcOrd="0" destOrd="0" parTransId="{7194583E-743A-45F2-9714-41F494291068}" sibTransId="{14C905C9-40E0-44FF-A80A-0917BA8828EB}"/>
    <dgm:cxn modelId="{0D73CACF-D14E-4FD4-B98A-380A7A864B48}" type="presOf" srcId="{BDF56343-62EA-42AA-B81A-7D272DD2AC0F}" destId="{D7954B1B-28DA-453E-B6C8-28F057FBDAC2}" srcOrd="0" destOrd="0" presId="urn:microsoft.com/office/officeart/2005/8/layout/orgChart1"/>
    <dgm:cxn modelId="{6E2801A0-8689-4373-8BC1-36805147557A}" srcId="{67662907-14CE-431F-BBE4-2F9CDCE481EE}" destId="{DB95B451-C327-4167-896F-A6D3CA538C97}" srcOrd="5" destOrd="0" parTransId="{A2794263-A003-4F74-A538-1EB6CEC3917A}" sibTransId="{193BDC37-9F70-4B68-99E6-737DD74F5808}"/>
    <dgm:cxn modelId="{E5F8937E-3101-4166-BCEA-93837A479EED}" type="presOf" srcId="{A5E74514-9BB6-46DF-992B-C00F54FAAE8A}" destId="{C3BDD149-3C13-4677-A7C3-D4B8425BFF5D}" srcOrd="1" destOrd="0" presId="urn:microsoft.com/office/officeart/2005/8/layout/orgChart1"/>
    <dgm:cxn modelId="{7F868BB4-66FB-4584-8E77-AD7D90A19E4D}" srcId="{67662907-14CE-431F-BBE4-2F9CDCE481EE}" destId="{AF501863-ADB2-46CA-84DD-1706C9E28FEC}" srcOrd="1" destOrd="0" parTransId="{BDF56343-62EA-42AA-B81A-7D272DD2AC0F}" sibTransId="{3BEE4C86-1A0F-4366-A54D-4E1D132597D4}"/>
    <dgm:cxn modelId="{0B06A37E-2732-4C5D-A436-B9A8C1FAD749}" srcId="{67662907-14CE-431F-BBE4-2F9CDCE481EE}" destId="{039EFE75-E1B4-4D86-A86B-88A5467B3A2C}" srcOrd="4" destOrd="0" parTransId="{2E186CC8-525D-4389-A125-F81FD88890D0}" sibTransId="{BF50E313-534E-4F19-8237-126ED02AD907}"/>
    <dgm:cxn modelId="{2C84E7C2-85DA-40D7-83B7-1B4D902E99D3}" type="presOf" srcId="{67662907-14CE-431F-BBE4-2F9CDCE481EE}" destId="{2F4D4B04-C13D-4257-B134-2DA1F2579A48}" srcOrd="0" destOrd="0" presId="urn:microsoft.com/office/officeart/2005/8/layout/orgChart1"/>
    <dgm:cxn modelId="{7DFE3575-E70B-42E4-ACED-CA3D769200E6}" type="presOf" srcId="{DB95B451-C327-4167-896F-A6D3CA538C97}" destId="{B27C8D9E-C5D6-47E4-BF73-176C1F0DFFC8}" srcOrd="0" destOrd="0" presId="urn:microsoft.com/office/officeart/2005/8/layout/orgChart1"/>
    <dgm:cxn modelId="{FD2309EB-FF33-4509-85D8-814C707DF9D3}" type="presOf" srcId="{A5E74514-9BB6-46DF-992B-C00F54FAAE8A}" destId="{D122D7ED-CDFA-4404-8332-1C666B9AB401}" srcOrd="0" destOrd="0" presId="urn:microsoft.com/office/officeart/2005/8/layout/orgChart1"/>
    <dgm:cxn modelId="{FDDBDDA8-5E0F-43C6-A8D0-8F4E8AB38B71}" type="presOf" srcId="{DB95B451-C327-4167-896F-A6D3CA538C97}" destId="{1E39F4DC-74C0-4966-94D1-4E55ABBCAC7D}" srcOrd="1" destOrd="0" presId="urn:microsoft.com/office/officeart/2005/8/layout/orgChart1"/>
    <dgm:cxn modelId="{501ACE2B-1CE0-4603-B66C-79B408473D64}" srcId="{67662907-14CE-431F-BBE4-2F9CDCE481EE}" destId="{9404EA29-62B6-46F1-AA03-30C0A767D4D0}" srcOrd="0" destOrd="0" parTransId="{E9C824BB-7CF5-4542-A60B-E509A7321D02}" sibTransId="{FDA085A7-5F00-4DC3-8330-746C75B1C995}"/>
    <dgm:cxn modelId="{A6E19919-BC0A-4E20-808F-7AB1915EA561}" type="presOf" srcId="{E9C824BB-7CF5-4542-A60B-E509A7321D02}" destId="{2F383099-5EB6-4146-A1AB-D8D9719E8ECC}" srcOrd="0" destOrd="0" presId="urn:microsoft.com/office/officeart/2005/8/layout/orgChart1"/>
    <dgm:cxn modelId="{F94A3769-1700-43E0-9B74-2B0EBD92BB00}" type="presOf" srcId="{87F99D96-0EEF-4064-AE0A-0EA62141DB06}" destId="{707F65FE-C23B-4621-9FAB-23813CEA58DE}" srcOrd="1" destOrd="0" presId="urn:microsoft.com/office/officeart/2005/8/layout/orgChart1"/>
    <dgm:cxn modelId="{513C4F30-0B88-4EF9-9D3C-E3B14FA1C973}" type="presOf" srcId="{A2794263-A003-4F74-A538-1EB6CEC3917A}" destId="{731DF8CE-DC7A-443F-987E-1DF7181F4AAE}" srcOrd="0" destOrd="0" presId="urn:microsoft.com/office/officeart/2005/8/layout/orgChart1"/>
    <dgm:cxn modelId="{B4D9375F-3F24-4547-A784-767C4D8C4C7D}" srcId="{67662907-14CE-431F-BBE4-2F9CDCE481EE}" destId="{A5E74514-9BB6-46DF-992B-C00F54FAAE8A}" srcOrd="2" destOrd="0" parTransId="{8508E4AE-AC62-4369-9549-240D09BA1849}" sibTransId="{00553B7D-08FF-428C-A36E-85376214F7EE}"/>
    <dgm:cxn modelId="{E9E18EDD-F0C7-4B8C-8FA0-672982E3F263}" type="presOf" srcId="{AA90E49F-625E-4391-AF93-5BF68891BBD5}" destId="{E296D38A-0A56-498E-B913-DA9F18E204FF}" srcOrd="0" destOrd="0" presId="urn:microsoft.com/office/officeart/2005/8/layout/orgChart1"/>
    <dgm:cxn modelId="{294F761C-07F2-4F48-8A11-8DE65E0E8C32}" type="presParOf" srcId="{E296D38A-0A56-498E-B913-DA9F18E204FF}" destId="{197CCCC0-A3D6-4260-8193-2C4DC5E6F028}" srcOrd="0" destOrd="0" presId="urn:microsoft.com/office/officeart/2005/8/layout/orgChart1"/>
    <dgm:cxn modelId="{F9164819-C5E6-49CC-87D0-ACF1CD3A1F9F}" type="presParOf" srcId="{197CCCC0-A3D6-4260-8193-2C4DC5E6F028}" destId="{23619176-4C39-4C1F-96AA-049FE6BC61C7}" srcOrd="0" destOrd="0" presId="urn:microsoft.com/office/officeart/2005/8/layout/orgChart1"/>
    <dgm:cxn modelId="{5D40F789-810B-4C22-9523-2DB30E765935}" type="presParOf" srcId="{23619176-4C39-4C1F-96AA-049FE6BC61C7}" destId="{2F4D4B04-C13D-4257-B134-2DA1F2579A48}" srcOrd="0" destOrd="0" presId="urn:microsoft.com/office/officeart/2005/8/layout/orgChart1"/>
    <dgm:cxn modelId="{E929B803-474A-44B2-B510-0C0B361091DF}" type="presParOf" srcId="{23619176-4C39-4C1F-96AA-049FE6BC61C7}" destId="{D3EE320D-CD49-48A1-8472-246908A8F87B}" srcOrd="1" destOrd="0" presId="urn:microsoft.com/office/officeart/2005/8/layout/orgChart1"/>
    <dgm:cxn modelId="{F969206D-CD8A-41F0-9A8A-7929F4AADFE0}" type="presParOf" srcId="{197CCCC0-A3D6-4260-8193-2C4DC5E6F028}" destId="{EC3A7111-4D41-42F9-B0C4-7BB741D0BA0A}" srcOrd="1" destOrd="0" presId="urn:microsoft.com/office/officeart/2005/8/layout/orgChart1"/>
    <dgm:cxn modelId="{1FA319BF-86D6-452F-BF0C-4A2A18B2CB8D}" type="presParOf" srcId="{EC3A7111-4D41-42F9-B0C4-7BB741D0BA0A}" destId="{2F383099-5EB6-4146-A1AB-D8D9719E8ECC}" srcOrd="0" destOrd="0" presId="urn:microsoft.com/office/officeart/2005/8/layout/orgChart1"/>
    <dgm:cxn modelId="{3666A2FD-30D5-4F70-9FBE-EE8BE1371E43}" type="presParOf" srcId="{EC3A7111-4D41-42F9-B0C4-7BB741D0BA0A}" destId="{99365B7D-E704-4FCC-AD99-B45C7DA31376}" srcOrd="1" destOrd="0" presId="urn:microsoft.com/office/officeart/2005/8/layout/orgChart1"/>
    <dgm:cxn modelId="{5231F557-A3E1-4C3E-8C55-279832A4CC69}" type="presParOf" srcId="{99365B7D-E704-4FCC-AD99-B45C7DA31376}" destId="{2EF65E2D-AA03-4FFD-A96F-A738A7EC05C6}" srcOrd="0" destOrd="0" presId="urn:microsoft.com/office/officeart/2005/8/layout/orgChart1"/>
    <dgm:cxn modelId="{06E3035E-38EF-4A61-8278-84601CEC2CE8}" type="presParOf" srcId="{2EF65E2D-AA03-4FFD-A96F-A738A7EC05C6}" destId="{365470D5-B878-4A2B-BC7B-DCBF75B111A5}" srcOrd="0" destOrd="0" presId="urn:microsoft.com/office/officeart/2005/8/layout/orgChart1"/>
    <dgm:cxn modelId="{21EBEB78-41BF-4D58-96B5-C00AB432EFF9}" type="presParOf" srcId="{2EF65E2D-AA03-4FFD-A96F-A738A7EC05C6}" destId="{7FE27D97-F3ED-497B-B8A6-787412038F12}" srcOrd="1" destOrd="0" presId="urn:microsoft.com/office/officeart/2005/8/layout/orgChart1"/>
    <dgm:cxn modelId="{7AA5C4A0-2432-433E-AD7C-A287BD743C38}" type="presParOf" srcId="{99365B7D-E704-4FCC-AD99-B45C7DA31376}" destId="{2C44CC04-17FB-4D5D-80AA-BB2B6C300963}" srcOrd="1" destOrd="0" presId="urn:microsoft.com/office/officeart/2005/8/layout/orgChart1"/>
    <dgm:cxn modelId="{B3109828-793C-498D-973C-B9CA12108917}" type="presParOf" srcId="{99365B7D-E704-4FCC-AD99-B45C7DA31376}" destId="{7B70AB62-3974-4ECB-A324-EC3BB81E7A9A}" srcOrd="2" destOrd="0" presId="urn:microsoft.com/office/officeart/2005/8/layout/orgChart1"/>
    <dgm:cxn modelId="{2F78697D-314A-47A7-B7E8-3AA508282A0D}" type="presParOf" srcId="{EC3A7111-4D41-42F9-B0C4-7BB741D0BA0A}" destId="{D7954B1B-28DA-453E-B6C8-28F057FBDAC2}" srcOrd="2" destOrd="0" presId="urn:microsoft.com/office/officeart/2005/8/layout/orgChart1"/>
    <dgm:cxn modelId="{B1CF7B27-5984-4D83-AFEE-22CFBCF9B172}" type="presParOf" srcId="{EC3A7111-4D41-42F9-B0C4-7BB741D0BA0A}" destId="{5A50A948-490A-4B80-843E-DAAA6E1A8BD9}" srcOrd="3" destOrd="0" presId="urn:microsoft.com/office/officeart/2005/8/layout/orgChart1"/>
    <dgm:cxn modelId="{5156AC05-1CC6-4F39-9FEB-C75586CD454C}" type="presParOf" srcId="{5A50A948-490A-4B80-843E-DAAA6E1A8BD9}" destId="{8A35F67E-149E-47E6-9931-9513E48BD9A3}" srcOrd="0" destOrd="0" presId="urn:microsoft.com/office/officeart/2005/8/layout/orgChart1"/>
    <dgm:cxn modelId="{CEDE3B7D-3507-4620-A10F-D67B353DBDB9}" type="presParOf" srcId="{8A35F67E-149E-47E6-9931-9513E48BD9A3}" destId="{1C2708DB-D305-4772-B84F-9D6CB49E81C9}" srcOrd="0" destOrd="0" presId="urn:microsoft.com/office/officeart/2005/8/layout/orgChart1"/>
    <dgm:cxn modelId="{B2247C29-FF0E-4D4F-99BC-95E5830CAB4B}" type="presParOf" srcId="{8A35F67E-149E-47E6-9931-9513E48BD9A3}" destId="{1D0E1A8D-6CC2-4CDE-A437-B081CCA6C4DD}" srcOrd="1" destOrd="0" presId="urn:microsoft.com/office/officeart/2005/8/layout/orgChart1"/>
    <dgm:cxn modelId="{9D34DE16-8C03-4B47-AA57-6D6532C54BF2}" type="presParOf" srcId="{5A50A948-490A-4B80-843E-DAAA6E1A8BD9}" destId="{9F67E2A8-4A5F-448D-8CB1-AA8C8012EE67}" srcOrd="1" destOrd="0" presId="urn:microsoft.com/office/officeart/2005/8/layout/orgChart1"/>
    <dgm:cxn modelId="{10854904-F06A-42AA-8C2C-8DB8C4116C3B}" type="presParOf" srcId="{5A50A948-490A-4B80-843E-DAAA6E1A8BD9}" destId="{62446A0A-8DF5-40C9-ACAB-1F2690F77B10}" srcOrd="2" destOrd="0" presId="urn:microsoft.com/office/officeart/2005/8/layout/orgChart1"/>
    <dgm:cxn modelId="{EF727F6C-C2AA-479A-AD0F-C18E4FCA9235}" type="presParOf" srcId="{EC3A7111-4D41-42F9-B0C4-7BB741D0BA0A}" destId="{E477EB79-9427-4DE8-B200-E14C606F1980}" srcOrd="4" destOrd="0" presId="urn:microsoft.com/office/officeart/2005/8/layout/orgChart1"/>
    <dgm:cxn modelId="{8F26E031-AFD3-4A6F-89CA-D185E373D160}" type="presParOf" srcId="{EC3A7111-4D41-42F9-B0C4-7BB741D0BA0A}" destId="{06DC0F1F-F64C-45A4-A58D-094906F89727}" srcOrd="5" destOrd="0" presId="urn:microsoft.com/office/officeart/2005/8/layout/orgChart1"/>
    <dgm:cxn modelId="{7B38571D-3C07-4CF2-A217-80376A64A768}" type="presParOf" srcId="{06DC0F1F-F64C-45A4-A58D-094906F89727}" destId="{955FA615-526E-4777-8C6E-542010573EE2}" srcOrd="0" destOrd="0" presId="urn:microsoft.com/office/officeart/2005/8/layout/orgChart1"/>
    <dgm:cxn modelId="{18A60CEC-DAAF-4BE8-BE67-2047CCAD210D}" type="presParOf" srcId="{955FA615-526E-4777-8C6E-542010573EE2}" destId="{D122D7ED-CDFA-4404-8332-1C666B9AB401}" srcOrd="0" destOrd="0" presId="urn:microsoft.com/office/officeart/2005/8/layout/orgChart1"/>
    <dgm:cxn modelId="{CE4CBF1C-02A6-42BD-A153-25AD46935E57}" type="presParOf" srcId="{955FA615-526E-4777-8C6E-542010573EE2}" destId="{C3BDD149-3C13-4677-A7C3-D4B8425BFF5D}" srcOrd="1" destOrd="0" presId="urn:microsoft.com/office/officeart/2005/8/layout/orgChart1"/>
    <dgm:cxn modelId="{992A6FCB-C61B-4C73-B205-FE93D32AD99C}" type="presParOf" srcId="{06DC0F1F-F64C-45A4-A58D-094906F89727}" destId="{1AC78BDA-0479-481E-952B-A32D246A312F}" srcOrd="1" destOrd="0" presId="urn:microsoft.com/office/officeart/2005/8/layout/orgChart1"/>
    <dgm:cxn modelId="{36C77180-9B76-41FC-A3B5-3C661B81CBF2}" type="presParOf" srcId="{06DC0F1F-F64C-45A4-A58D-094906F89727}" destId="{F79B87B8-85E6-491B-B1F9-007B466F8EEE}" srcOrd="2" destOrd="0" presId="urn:microsoft.com/office/officeart/2005/8/layout/orgChart1"/>
    <dgm:cxn modelId="{802A79F5-964D-457B-92EB-FE35568BE77C}" type="presParOf" srcId="{EC3A7111-4D41-42F9-B0C4-7BB741D0BA0A}" destId="{4DC05279-512F-47A1-85F9-E152A12FFA99}" srcOrd="6" destOrd="0" presId="urn:microsoft.com/office/officeart/2005/8/layout/orgChart1"/>
    <dgm:cxn modelId="{5261D008-8D1D-444D-8774-24864C8AE037}" type="presParOf" srcId="{EC3A7111-4D41-42F9-B0C4-7BB741D0BA0A}" destId="{07C5EEC0-3735-4304-9649-DB1A5D4166F3}" srcOrd="7" destOrd="0" presId="urn:microsoft.com/office/officeart/2005/8/layout/orgChart1"/>
    <dgm:cxn modelId="{600C37C5-4581-4615-A913-AE98E15C8AC7}" type="presParOf" srcId="{07C5EEC0-3735-4304-9649-DB1A5D4166F3}" destId="{2F2B5550-A6C9-44B6-98BB-7F3FE048BD5B}" srcOrd="0" destOrd="0" presId="urn:microsoft.com/office/officeart/2005/8/layout/orgChart1"/>
    <dgm:cxn modelId="{21BBDD86-EF82-40EA-9504-983070E044D0}" type="presParOf" srcId="{2F2B5550-A6C9-44B6-98BB-7F3FE048BD5B}" destId="{AADECED9-BB83-456F-A3AE-81B6662B2E7E}" srcOrd="0" destOrd="0" presId="urn:microsoft.com/office/officeart/2005/8/layout/orgChart1"/>
    <dgm:cxn modelId="{479614BC-40FB-4E1A-9426-8F985714B08E}" type="presParOf" srcId="{2F2B5550-A6C9-44B6-98BB-7F3FE048BD5B}" destId="{707F65FE-C23B-4621-9FAB-23813CEA58DE}" srcOrd="1" destOrd="0" presId="urn:microsoft.com/office/officeart/2005/8/layout/orgChart1"/>
    <dgm:cxn modelId="{88206680-5C6C-40FC-8E9A-4F6E85DA9D64}" type="presParOf" srcId="{07C5EEC0-3735-4304-9649-DB1A5D4166F3}" destId="{A11E3C2A-364E-4D64-B1C2-A0EFD34AEFBB}" srcOrd="1" destOrd="0" presId="urn:microsoft.com/office/officeart/2005/8/layout/orgChart1"/>
    <dgm:cxn modelId="{FDDDF300-4625-4E11-AF5E-BFB7DAD41A0B}" type="presParOf" srcId="{07C5EEC0-3735-4304-9649-DB1A5D4166F3}" destId="{1A0C9DE3-7F00-4660-B38B-66F64DB39BE4}" srcOrd="2" destOrd="0" presId="urn:microsoft.com/office/officeart/2005/8/layout/orgChart1"/>
    <dgm:cxn modelId="{91DB034B-D7B7-4041-94CA-B48F967654BC}" type="presParOf" srcId="{EC3A7111-4D41-42F9-B0C4-7BB741D0BA0A}" destId="{1E5C90A7-5AB9-4873-9404-E8D0DDA05515}" srcOrd="8" destOrd="0" presId="urn:microsoft.com/office/officeart/2005/8/layout/orgChart1"/>
    <dgm:cxn modelId="{385F3A4F-B48D-4D38-A5DA-F298192C9711}" type="presParOf" srcId="{EC3A7111-4D41-42F9-B0C4-7BB741D0BA0A}" destId="{2CA352EF-67BB-4D7C-AA84-18EB3A2F4819}" srcOrd="9" destOrd="0" presId="urn:microsoft.com/office/officeart/2005/8/layout/orgChart1"/>
    <dgm:cxn modelId="{6EA13662-8293-4EDA-9694-5974ADA3127C}" type="presParOf" srcId="{2CA352EF-67BB-4D7C-AA84-18EB3A2F4819}" destId="{80E5F166-2F37-4CB6-AA6A-ABE79E1A0EF5}" srcOrd="0" destOrd="0" presId="urn:microsoft.com/office/officeart/2005/8/layout/orgChart1"/>
    <dgm:cxn modelId="{D4D7420A-49D5-47D3-A47A-B6D78DCCB47E}" type="presParOf" srcId="{80E5F166-2F37-4CB6-AA6A-ABE79E1A0EF5}" destId="{321D2D32-B713-4F30-AA1A-F6620326A875}" srcOrd="0" destOrd="0" presId="urn:microsoft.com/office/officeart/2005/8/layout/orgChart1"/>
    <dgm:cxn modelId="{C15A10EC-02B9-434C-8923-23BE91979307}" type="presParOf" srcId="{80E5F166-2F37-4CB6-AA6A-ABE79E1A0EF5}" destId="{C64C60DA-633C-46D1-84F8-0C722D770244}" srcOrd="1" destOrd="0" presId="urn:microsoft.com/office/officeart/2005/8/layout/orgChart1"/>
    <dgm:cxn modelId="{6A5012C5-5D95-479A-94DD-5BF0773D2473}" type="presParOf" srcId="{2CA352EF-67BB-4D7C-AA84-18EB3A2F4819}" destId="{D92EE458-0DFD-45A8-8003-42A9DBFE2EA2}" srcOrd="1" destOrd="0" presId="urn:microsoft.com/office/officeart/2005/8/layout/orgChart1"/>
    <dgm:cxn modelId="{4514CDF9-DADF-4F7F-BE14-2E74B4E0A9D3}" type="presParOf" srcId="{2CA352EF-67BB-4D7C-AA84-18EB3A2F4819}" destId="{A39F5887-3A95-4274-9BCA-62087377B388}" srcOrd="2" destOrd="0" presId="urn:microsoft.com/office/officeart/2005/8/layout/orgChart1"/>
    <dgm:cxn modelId="{05C0D881-48D0-4C9A-B546-560B263BCCE9}" type="presParOf" srcId="{EC3A7111-4D41-42F9-B0C4-7BB741D0BA0A}" destId="{731DF8CE-DC7A-443F-987E-1DF7181F4AAE}" srcOrd="10" destOrd="0" presId="urn:microsoft.com/office/officeart/2005/8/layout/orgChart1"/>
    <dgm:cxn modelId="{F21D6A8C-AE43-417D-AF7F-EAC291A2D1C7}" type="presParOf" srcId="{EC3A7111-4D41-42F9-B0C4-7BB741D0BA0A}" destId="{D7566346-7542-4E98-B262-6EFB1B887D9E}" srcOrd="11" destOrd="0" presId="urn:microsoft.com/office/officeart/2005/8/layout/orgChart1"/>
    <dgm:cxn modelId="{697BE30A-5681-45C2-932D-F9D0FF1ADC5E}" type="presParOf" srcId="{D7566346-7542-4E98-B262-6EFB1B887D9E}" destId="{1FCE9971-E901-402A-9C39-D8FC1976CB06}" srcOrd="0" destOrd="0" presId="urn:microsoft.com/office/officeart/2005/8/layout/orgChart1"/>
    <dgm:cxn modelId="{3B5ECE9F-CD65-496E-ABF0-08065A618CAC}" type="presParOf" srcId="{1FCE9971-E901-402A-9C39-D8FC1976CB06}" destId="{B27C8D9E-C5D6-47E4-BF73-176C1F0DFFC8}" srcOrd="0" destOrd="0" presId="urn:microsoft.com/office/officeart/2005/8/layout/orgChart1"/>
    <dgm:cxn modelId="{A54F3338-7DA4-49F6-BF8B-0B851CA45DD5}" type="presParOf" srcId="{1FCE9971-E901-402A-9C39-D8FC1976CB06}" destId="{1E39F4DC-74C0-4966-94D1-4E55ABBCAC7D}" srcOrd="1" destOrd="0" presId="urn:microsoft.com/office/officeart/2005/8/layout/orgChart1"/>
    <dgm:cxn modelId="{D4DF5059-8DFE-4F89-A4A9-AF412A98C07B}" type="presParOf" srcId="{D7566346-7542-4E98-B262-6EFB1B887D9E}" destId="{5E23FD93-F500-47DA-829A-FB873F3E6AEA}" srcOrd="1" destOrd="0" presId="urn:microsoft.com/office/officeart/2005/8/layout/orgChart1"/>
    <dgm:cxn modelId="{1B9E9B83-B410-4A19-BC22-B540DE5F97AF}" type="presParOf" srcId="{D7566346-7542-4E98-B262-6EFB1B887D9E}" destId="{8D8CB1A1-C128-4C0E-8A15-ADCDEA49DA27}" srcOrd="2" destOrd="0" presId="urn:microsoft.com/office/officeart/2005/8/layout/orgChart1"/>
    <dgm:cxn modelId="{DE496482-687F-4658-99C0-D43D7A16D070}" type="presParOf" srcId="{197CCCC0-A3D6-4260-8193-2C4DC5E6F028}" destId="{85B01700-F0BD-4174-A7C7-F4882AD2F129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AA90E49F-625E-4391-AF93-5BF68891BBD5}" type="doc">
      <dgm:prSet loTypeId="urn:microsoft.com/office/officeart/2005/8/layout/orgChart1" loCatId="hierarchy" qsTypeId="urn:microsoft.com/office/officeart/2005/8/quickstyle/simple5" qsCatId="simple" csTypeId="urn:microsoft.com/office/officeart/2005/8/colors/accent1_2" csCatId="accent1" phldr="1"/>
      <dgm:spPr/>
      <dgm:t>
        <a:bodyPr/>
        <a:lstStyle/>
        <a:p>
          <a:endParaRPr lang="pt-PT"/>
        </a:p>
      </dgm:t>
    </dgm:pt>
    <dgm:pt modelId="{DB95B451-C327-4167-896F-A6D3CA538C97}">
      <dgm:prSet phldrT="[Text]"/>
      <dgm:spPr/>
      <dgm:t>
        <a:bodyPr/>
        <a:lstStyle/>
        <a:p>
          <a:r>
            <a:rPr lang="pt-PT" dirty="0" smtClean="0"/>
            <a:t>Juvenis</a:t>
          </a:r>
          <a:endParaRPr lang="pt-PT" dirty="0"/>
        </a:p>
      </dgm:t>
    </dgm:pt>
    <dgm:pt modelId="{A2794263-A003-4F74-A538-1EB6CEC3917A}" type="parTrans" cxnId="{6E2801A0-8689-4373-8BC1-36805147557A}">
      <dgm:prSet/>
      <dgm:spPr/>
      <dgm:t>
        <a:bodyPr/>
        <a:lstStyle/>
        <a:p>
          <a:endParaRPr lang="pt-PT"/>
        </a:p>
      </dgm:t>
    </dgm:pt>
    <dgm:pt modelId="{193BDC37-9F70-4B68-99E6-737DD74F5808}" type="sibTrans" cxnId="{6E2801A0-8689-4373-8BC1-36805147557A}">
      <dgm:prSet/>
      <dgm:spPr/>
      <dgm:t>
        <a:bodyPr/>
        <a:lstStyle/>
        <a:p>
          <a:endParaRPr lang="pt-PT"/>
        </a:p>
      </dgm:t>
    </dgm:pt>
    <dgm:pt modelId="{039EFE75-E1B4-4D86-A86B-88A5467B3A2C}">
      <dgm:prSet/>
      <dgm:spPr/>
      <dgm:t>
        <a:bodyPr/>
        <a:lstStyle/>
        <a:p>
          <a:r>
            <a:rPr lang="pt-PT" dirty="0" smtClean="0"/>
            <a:t>Iniciados</a:t>
          </a:r>
          <a:endParaRPr lang="pt-PT" dirty="0"/>
        </a:p>
      </dgm:t>
    </dgm:pt>
    <dgm:pt modelId="{BF50E313-534E-4F19-8237-126ED02AD907}" type="sibTrans" cxnId="{0B06A37E-2732-4C5D-A436-B9A8C1FAD749}">
      <dgm:prSet/>
      <dgm:spPr/>
      <dgm:t>
        <a:bodyPr/>
        <a:lstStyle/>
        <a:p>
          <a:endParaRPr lang="pt-PT"/>
        </a:p>
      </dgm:t>
    </dgm:pt>
    <dgm:pt modelId="{2E186CC8-525D-4389-A125-F81FD88890D0}" type="parTrans" cxnId="{0B06A37E-2732-4C5D-A436-B9A8C1FAD749}">
      <dgm:prSet/>
      <dgm:spPr/>
      <dgm:t>
        <a:bodyPr/>
        <a:lstStyle/>
        <a:p>
          <a:endParaRPr lang="pt-PT"/>
        </a:p>
      </dgm:t>
    </dgm:pt>
    <dgm:pt modelId="{84E1355A-25A7-41F1-9EBF-25EC76EB29A1}">
      <dgm:prSet phldrT="[Text]"/>
      <dgm:spPr/>
      <dgm:t>
        <a:bodyPr/>
        <a:lstStyle/>
        <a:p>
          <a:r>
            <a:rPr lang="pt-PT" dirty="0" smtClean="0"/>
            <a:t>Juniores</a:t>
          </a:r>
          <a:endParaRPr lang="pt-PT" dirty="0"/>
        </a:p>
      </dgm:t>
    </dgm:pt>
    <dgm:pt modelId="{ABB68E9A-2455-4B3D-9F3B-EC29883DF031}" type="parTrans" cxnId="{38AFCFC6-A49C-49B0-815F-4F9198745543}">
      <dgm:prSet/>
      <dgm:spPr/>
      <dgm:t>
        <a:bodyPr/>
        <a:lstStyle/>
        <a:p>
          <a:endParaRPr lang="pt-PT"/>
        </a:p>
      </dgm:t>
    </dgm:pt>
    <dgm:pt modelId="{085E0EDE-4826-41BE-A56D-FDBB7A6FA3CA}" type="sibTrans" cxnId="{38AFCFC6-A49C-49B0-815F-4F9198745543}">
      <dgm:prSet/>
      <dgm:spPr/>
      <dgm:t>
        <a:bodyPr/>
        <a:lstStyle/>
        <a:p>
          <a:endParaRPr lang="pt-PT"/>
        </a:p>
      </dgm:t>
    </dgm:pt>
    <dgm:pt modelId="{E296D38A-0A56-498E-B913-DA9F18E204FF}" type="pres">
      <dgm:prSet presAssocID="{AA90E49F-625E-4391-AF93-5BF68891BBD5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pt-PT"/>
        </a:p>
      </dgm:t>
    </dgm:pt>
    <dgm:pt modelId="{9D1B2322-2EEA-4717-812F-31801676B92D}" type="pres">
      <dgm:prSet presAssocID="{039EFE75-E1B4-4D86-A86B-88A5467B3A2C}" presName="hierRoot1" presStyleCnt="0">
        <dgm:presLayoutVars>
          <dgm:hierBranch val="init"/>
        </dgm:presLayoutVars>
      </dgm:prSet>
      <dgm:spPr/>
      <dgm:t>
        <a:bodyPr/>
        <a:lstStyle/>
        <a:p>
          <a:endParaRPr lang="pt-PT"/>
        </a:p>
      </dgm:t>
    </dgm:pt>
    <dgm:pt modelId="{5182062F-C34D-4022-99ED-C371D640B2B4}" type="pres">
      <dgm:prSet presAssocID="{039EFE75-E1B4-4D86-A86B-88A5467B3A2C}" presName="rootComposite1" presStyleCnt="0"/>
      <dgm:spPr/>
      <dgm:t>
        <a:bodyPr/>
        <a:lstStyle/>
        <a:p>
          <a:endParaRPr lang="pt-PT"/>
        </a:p>
      </dgm:t>
    </dgm:pt>
    <dgm:pt modelId="{ADB3274B-5CE5-45A0-A080-299732E89D76}" type="pres">
      <dgm:prSet presAssocID="{039EFE75-E1B4-4D86-A86B-88A5467B3A2C}" presName="rootText1" presStyleLbl="node0" presStyleIdx="0" presStyleCnt="3">
        <dgm:presLayoutVars>
          <dgm:chPref val="3"/>
        </dgm:presLayoutVars>
      </dgm:prSet>
      <dgm:spPr/>
      <dgm:t>
        <a:bodyPr/>
        <a:lstStyle/>
        <a:p>
          <a:endParaRPr lang="pt-PT"/>
        </a:p>
      </dgm:t>
    </dgm:pt>
    <dgm:pt modelId="{FAC39D53-BD3F-48B5-9ADF-DE595DB5B4F7}" type="pres">
      <dgm:prSet presAssocID="{039EFE75-E1B4-4D86-A86B-88A5467B3A2C}" presName="rootConnector1" presStyleLbl="node1" presStyleIdx="0" presStyleCnt="0"/>
      <dgm:spPr/>
      <dgm:t>
        <a:bodyPr/>
        <a:lstStyle/>
        <a:p>
          <a:endParaRPr lang="pt-PT"/>
        </a:p>
      </dgm:t>
    </dgm:pt>
    <dgm:pt modelId="{2FE5041E-675C-4594-B389-B8CE8A792716}" type="pres">
      <dgm:prSet presAssocID="{039EFE75-E1B4-4D86-A86B-88A5467B3A2C}" presName="hierChild2" presStyleCnt="0"/>
      <dgm:spPr/>
      <dgm:t>
        <a:bodyPr/>
        <a:lstStyle/>
        <a:p>
          <a:endParaRPr lang="pt-PT"/>
        </a:p>
      </dgm:t>
    </dgm:pt>
    <dgm:pt modelId="{9102C936-F914-4F47-AAC7-5CDBD08DD9C9}" type="pres">
      <dgm:prSet presAssocID="{039EFE75-E1B4-4D86-A86B-88A5467B3A2C}" presName="hierChild3" presStyleCnt="0"/>
      <dgm:spPr/>
      <dgm:t>
        <a:bodyPr/>
        <a:lstStyle/>
        <a:p>
          <a:endParaRPr lang="pt-PT"/>
        </a:p>
      </dgm:t>
    </dgm:pt>
    <dgm:pt modelId="{729623AF-B5E9-4317-94DC-0E7465442EA9}" type="pres">
      <dgm:prSet presAssocID="{DB95B451-C327-4167-896F-A6D3CA538C97}" presName="hierRoot1" presStyleCnt="0">
        <dgm:presLayoutVars>
          <dgm:hierBranch val="init"/>
        </dgm:presLayoutVars>
      </dgm:prSet>
      <dgm:spPr/>
      <dgm:t>
        <a:bodyPr/>
        <a:lstStyle/>
        <a:p>
          <a:endParaRPr lang="pt-PT"/>
        </a:p>
      </dgm:t>
    </dgm:pt>
    <dgm:pt modelId="{D79BBE60-20AD-43CB-9234-69F157E9FCB3}" type="pres">
      <dgm:prSet presAssocID="{DB95B451-C327-4167-896F-A6D3CA538C97}" presName="rootComposite1" presStyleCnt="0"/>
      <dgm:spPr/>
      <dgm:t>
        <a:bodyPr/>
        <a:lstStyle/>
        <a:p>
          <a:endParaRPr lang="pt-PT"/>
        </a:p>
      </dgm:t>
    </dgm:pt>
    <dgm:pt modelId="{1266043A-5885-431F-967E-79CA99070EDB}" type="pres">
      <dgm:prSet presAssocID="{DB95B451-C327-4167-896F-A6D3CA538C97}" presName="rootText1" presStyleLbl="node0" presStyleIdx="1" presStyleCnt="3">
        <dgm:presLayoutVars>
          <dgm:chPref val="3"/>
        </dgm:presLayoutVars>
      </dgm:prSet>
      <dgm:spPr/>
      <dgm:t>
        <a:bodyPr/>
        <a:lstStyle/>
        <a:p>
          <a:endParaRPr lang="pt-PT"/>
        </a:p>
      </dgm:t>
    </dgm:pt>
    <dgm:pt modelId="{6749A3F0-D7F3-4E3C-8489-6B9C8E659A99}" type="pres">
      <dgm:prSet presAssocID="{DB95B451-C327-4167-896F-A6D3CA538C97}" presName="rootConnector1" presStyleLbl="node1" presStyleIdx="0" presStyleCnt="0"/>
      <dgm:spPr/>
      <dgm:t>
        <a:bodyPr/>
        <a:lstStyle/>
        <a:p>
          <a:endParaRPr lang="pt-PT"/>
        </a:p>
      </dgm:t>
    </dgm:pt>
    <dgm:pt modelId="{11183D2F-3B40-4075-81DD-0685E9ADAEDD}" type="pres">
      <dgm:prSet presAssocID="{DB95B451-C327-4167-896F-A6D3CA538C97}" presName="hierChild2" presStyleCnt="0"/>
      <dgm:spPr/>
      <dgm:t>
        <a:bodyPr/>
        <a:lstStyle/>
        <a:p>
          <a:endParaRPr lang="pt-PT"/>
        </a:p>
      </dgm:t>
    </dgm:pt>
    <dgm:pt modelId="{B5615218-3C12-40CB-BA1E-B7C52037FF4C}" type="pres">
      <dgm:prSet presAssocID="{DB95B451-C327-4167-896F-A6D3CA538C97}" presName="hierChild3" presStyleCnt="0"/>
      <dgm:spPr/>
      <dgm:t>
        <a:bodyPr/>
        <a:lstStyle/>
        <a:p>
          <a:endParaRPr lang="pt-PT"/>
        </a:p>
      </dgm:t>
    </dgm:pt>
    <dgm:pt modelId="{A564C12F-48A9-47B4-9E64-D366A33492E8}" type="pres">
      <dgm:prSet presAssocID="{84E1355A-25A7-41F1-9EBF-25EC76EB29A1}" presName="hierRoot1" presStyleCnt="0">
        <dgm:presLayoutVars>
          <dgm:hierBranch val="init"/>
        </dgm:presLayoutVars>
      </dgm:prSet>
      <dgm:spPr/>
      <dgm:t>
        <a:bodyPr/>
        <a:lstStyle/>
        <a:p>
          <a:endParaRPr lang="pt-PT"/>
        </a:p>
      </dgm:t>
    </dgm:pt>
    <dgm:pt modelId="{79BF6243-2AD9-414D-96AA-EC66E7B59E4A}" type="pres">
      <dgm:prSet presAssocID="{84E1355A-25A7-41F1-9EBF-25EC76EB29A1}" presName="rootComposite1" presStyleCnt="0"/>
      <dgm:spPr/>
      <dgm:t>
        <a:bodyPr/>
        <a:lstStyle/>
        <a:p>
          <a:endParaRPr lang="pt-PT"/>
        </a:p>
      </dgm:t>
    </dgm:pt>
    <dgm:pt modelId="{1BB96680-C3FE-4207-962B-8A56A03A0112}" type="pres">
      <dgm:prSet presAssocID="{84E1355A-25A7-41F1-9EBF-25EC76EB29A1}" presName="rootText1" presStyleLbl="node0" presStyleIdx="2" presStyleCnt="3">
        <dgm:presLayoutVars>
          <dgm:chPref val="3"/>
        </dgm:presLayoutVars>
      </dgm:prSet>
      <dgm:spPr/>
      <dgm:t>
        <a:bodyPr/>
        <a:lstStyle/>
        <a:p>
          <a:endParaRPr lang="pt-PT"/>
        </a:p>
      </dgm:t>
    </dgm:pt>
    <dgm:pt modelId="{957EA256-B226-4FB4-8365-FD8BB0C0AAC2}" type="pres">
      <dgm:prSet presAssocID="{84E1355A-25A7-41F1-9EBF-25EC76EB29A1}" presName="rootConnector1" presStyleLbl="node1" presStyleIdx="0" presStyleCnt="0"/>
      <dgm:spPr/>
      <dgm:t>
        <a:bodyPr/>
        <a:lstStyle/>
        <a:p>
          <a:endParaRPr lang="pt-PT"/>
        </a:p>
      </dgm:t>
    </dgm:pt>
    <dgm:pt modelId="{91938E27-0E9A-4B4D-9DB1-F8CB360C75BB}" type="pres">
      <dgm:prSet presAssocID="{84E1355A-25A7-41F1-9EBF-25EC76EB29A1}" presName="hierChild2" presStyleCnt="0"/>
      <dgm:spPr/>
      <dgm:t>
        <a:bodyPr/>
        <a:lstStyle/>
        <a:p>
          <a:endParaRPr lang="pt-PT"/>
        </a:p>
      </dgm:t>
    </dgm:pt>
    <dgm:pt modelId="{9F37825B-2D7D-4C87-9EAF-67F60A429DD0}" type="pres">
      <dgm:prSet presAssocID="{84E1355A-25A7-41F1-9EBF-25EC76EB29A1}" presName="hierChild3" presStyleCnt="0"/>
      <dgm:spPr/>
      <dgm:t>
        <a:bodyPr/>
        <a:lstStyle/>
        <a:p>
          <a:endParaRPr lang="pt-PT"/>
        </a:p>
      </dgm:t>
    </dgm:pt>
  </dgm:ptLst>
  <dgm:cxnLst>
    <dgm:cxn modelId="{760A7035-221E-4BEF-A664-1F7021BDF28B}" type="presOf" srcId="{84E1355A-25A7-41F1-9EBF-25EC76EB29A1}" destId="{957EA256-B226-4FB4-8365-FD8BB0C0AAC2}" srcOrd="1" destOrd="0" presId="urn:microsoft.com/office/officeart/2005/8/layout/orgChart1"/>
    <dgm:cxn modelId="{786ADED0-95A2-4B49-94D8-BA7503D0BC50}" type="presOf" srcId="{039EFE75-E1B4-4D86-A86B-88A5467B3A2C}" destId="{FAC39D53-BD3F-48B5-9ADF-DE595DB5B4F7}" srcOrd="1" destOrd="0" presId="urn:microsoft.com/office/officeart/2005/8/layout/orgChart1"/>
    <dgm:cxn modelId="{CF0610AC-1E1D-4735-A36A-0E9C30D0DD85}" type="presOf" srcId="{DB95B451-C327-4167-896F-A6D3CA538C97}" destId="{1266043A-5885-431F-967E-79CA99070EDB}" srcOrd="0" destOrd="0" presId="urn:microsoft.com/office/officeart/2005/8/layout/orgChart1"/>
    <dgm:cxn modelId="{E1258839-B2E1-4387-AB63-A8BFB7A5FDCE}" type="presOf" srcId="{AA90E49F-625E-4391-AF93-5BF68891BBD5}" destId="{E296D38A-0A56-498E-B913-DA9F18E204FF}" srcOrd="0" destOrd="0" presId="urn:microsoft.com/office/officeart/2005/8/layout/orgChart1"/>
    <dgm:cxn modelId="{B5ADE3FC-C480-4169-A885-F9F87CF19961}" type="presOf" srcId="{039EFE75-E1B4-4D86-A86B-88A5467B3A2C}" destId="{ADB3274B-5CE5-45A0-A080-299732E89D76}" srcOrd="0" destOrd="0" presId="urn:microsoft.com/office/officeart/2005/8/layout/orgChart1"/>
    <dgm:cxn modelId="{38AFCFC6-A49C-49B0-815F-4F9198745543}" srcId="{AA90E49F-625E-4391-AF93-5BF68891BBD5}" destId="{84E1355A-25A7-41F1-9EBF-25EC76EB29A1}" srcOrd="2" destOrd="0" parTransId="{ABB68E9A-2455-4B3D-9F3B-EC29883DF031}" sibTransId="{085E0EDE-4826-41BE-A56D-FDBB7A6FA3CA}"/>
    <dgm:cxn modelId="{0B06A37E-2732-4C5D-A436-B9A8C1FAD749}" srcId="{AA90E49F-625E-4391-AF93-5BF68891BBD5}" destId="{039EFE75-E1B4-4D86-A86B-88A5467B3A2C}" srcOrd="0" destOrd="0" parTransId="{2E186CC8-525D-4389-A125-F81FD88890D0}" sibTransId="{BF50E313-534E-4F19-8237-126ED02AD907}"/>
    <dgm:cxn modelId="{6E2801A0-8689-4373-8BC1-36805147557A}" srcId="{AA90E49F-625E-4391-AF93-5BF68891BBD5}" destId="{DB95B451-C327-4167-896F-A6D3CA538C97}" srcOrd="1" destOrd="0" parTransId="{A2794263-A003-4F74-A538-1EB6CEC3917A}" sibTransId="{193BDC37-9F70-4B68-99E6-737DD74F5808}"/>
    <dgm:cxn modelId="{B8BBDD2E-856E-4435-B82D-32E0E2CF835C}" type="presOf" srcId="{DB95B451-C327-4167-896F-A6D3CA538C97}" destId="{6749A3F0-D7F3-4E3C-8489-6B9C8E659A99}" srcOrd="1" destOrd="0" presId="urn:microsoft.com/office/officeart/2005/8/layout/orgChart1"/>
    <dgm:cxn modelId="{8AB492F5-ABA6-44DE-A71B-FFA21EE951F7}" type="presOf" srcId="{84E1355A-25A7-41F1-9EBF-25EC76EB29A1}" destId="{1BB96680-C3FE-4207-962B-8A56A03A0112}" srcOrd="0" destOrd="0" presId="urn:microsoft.com/office/officeart/2005/8/layout/orgChart1"/>
    <dgm:cxn modelId="{B98885DA-1138-418E-ABD6-16F96D8038FD}" type="presParOf" srcId="{E296D38A-0A56-498E-B913-DA9F18E204FF}" destId="{9D1B2322-2EEA-4717-812F-31801676B92D}" srcOrd="0" destOrd="0" presId="urn:microsoft.com/office/officeart/2005/8/layout/orgChart1"/>
    <dgm:cxn modelId="{0FC8A84E-0D5E-460A-A4C3-EA0386C8C26A}" type="presParOf" srcId="{9D1B2322-2EEA-4717-812F-31801676B92D}" destId="{5182062F-C34D-4022-99ED-C371D640B2B4}" srcOrd="0" destOrd="0" presId="urn:microsoft.com/office/officeart/2005/8/layout/orgChart1"/>
    <dgm:cxn modelId="{3ACD6EB8-92F7-48CF-A034-849F76ECEE84}" type="presParOf" srcId="{5182062F-C34D-4022-99ED-C371D640B2B4}" destId="{ADB3274B-5CE5-45A0-A080-299732E89D76}" srcOrd="0" destOrd="0" presId="urn:microsoft.com/office/officeart/2005/8/layout/orgChart1"/>
    <dgm:cxn modelId="{CA00CAD4-9849-4A20-84D2-9AEEBF9533FE}" type="presParOf" srcId="{5182062F-C34D-4022-99ED-C371D640B2B4}" destId="{FAC39D53-BD3F-48B5-9ADF-DE595DB5B4F7}" srcOrd="1" destOrd="0" presId="urn:microsoft.com/office/officeart/2005/8/layout/orgChart1"/>
    <dgm:cxn modelId="{C61A5CC0-5E94-464D-9E86-099F4B7B6D21}" type="presParOf" srcId="{9D1B2322-2EEA-4717-812F-31801676B92D}" destId="{2FE5041E-675C-4594-B389-B8CE8A792716}" srcOrd="1" destOrd="0" presId="urn:microsoft.com/office/officeart/2005/8/layout/orgChart1"/>
    <dgm:cxn modelId="{1A5F835A-789F-4251-8DDB-1C1F32BDBA7B}" type="presParOf" srcId="{9D1B2322-2EEA-4717-812F-31801676B92D}" destId="{9102C936-F914-4F47-AAC7-5CDBD08DD9C9}" srcOrd="2" destOrd="0" presId="urn:microsoft.com/office/officeart/2005/8/layout/orgChart1"/>
    <dgm:cxn modelId="{6E9D1060-5059-4168-8365-B9ABA70AE596}" type="presParOf" srcId="{E296D38A-0A56-498E-B913-DA9F18E204FF}" destId="{729623AF-B5E9-4317-94DC-0E7465442EA9}" srcOrd="1" destOrd="0" presId="urn:microsoft.com/office/officeart/2005/8/layout/orgChart1"/>
    <dgm:cxn modelId="{7F28CF7D-E9CA-42C8-ABDB-5723139FCE2A}" type="presParOf" srcId="{729623AF-B5E9-4317-94DC-0E7465442EA9}" destId="{D79BBE60-20AD-43CB-9234-69F157E9FCB3}" srcOrd="0" destOrd="0" presId="urn:microsoft.com/office/officeart/2005/8/layout/orgChart1"/>
    <dgm:cxn modelId="{81ADB47F-A8AE-49BB-A581-29249EA498CE}" type="presParOf" srcId="{D79BBE60-20AD-43CB-9234-69F157E9FCB3}" destId="{1266043A-5885-431F-967E-79CA99070EDB}" srcOrd="0" destOrd="0" presId="urn:microsoft.com/office/officeart/2005/8/layout/orgChart1"/>
    <dgm:cxn modelId="{12E4797C-F745-4F8B-B0D0-ABAB0FD8A840}" type="presParOf" srcId="{D79BBE60-20AD-43CB-9234-69F157E9FCB3}" destId="{6749A3F0-D7F3-4E3C-8489-6B9C8E659A99}" srcOrd="1" destOrd="0" presId="urn:microsoft.com/office/officeart/2005/8/layout/orgChart1"/>
    <dgm:cxn modelId="{45E31329-6255-4FF8-B3D0-02635582E648}" type="presParOf" srcId="{729623AF-B5E9-4317-94DC-0E7465442EA9}" destId="{11183D2F-3B40-4075-81DD-0685E9ADAEDD}" srcOrd="1" destOrd="0" presId="urn:microsoft.com/office/officeart/2005/8/layout/orgChart1"/>
    <dgm:cxn modelId="{2B6E2319-0072-4886-B5EC-59F1D35013BF}" type="presParOf" srcId="{729623AF-B5E9-4317-94DC-0E7465442EA9}" destId="{B5615218-3C12-40CB-BA1E-B7C52037FF4C}" srcOrd="2" destOrd="0" presId="urn:microsoft.com/office/officeart/2005/8/layout/orgChart1"/>
    <dgm:cxn modelId="{C5FAFDB1-4556-4F39-86C3-8122A1CD89F1}" type="presParOf" srcId="{E296D38A-0A56-498E-B913-DA9F18E204FF}" destId="{A564C12F-48A9-47B4-9E64-D366A33492E8}" srcOrd="2" destOrd="0" presId="urn:microsoft.com/office/officeart/2005/8/layout/orgChart1"/>
    <dgm:cxn modelId="{C24B7ABC-CAC1-4444-812A-548E3B7C88B7}" type="presParOf" srcId="{A564C12F-48A9-47B4-9E64-D366A33492E8}" destId="{79BF6243-2AD9-414D-96AA-EC66E7B59E4A}" srcOrd="0" destOrd="0" presId="urn:microsoft.com/office/officeart/2005/8/layout/orgChart1"/>
    <dgm:cxn modelId="{E119840D-9173-40CE-9531-C498D22B342B}" type="presParOf" srcId="{79BF6243-2AD9-414D-96AA-EC66E7B59E4A}" destId="{1BB96680-C3FE-4207-962B-8A56A03A0112}" srcOrd="0" destOrd="0" presId="urn:microsoft.com/office/officeart/2005/8/layout/orgChart1"/>
    <dgm:cxn modelId="{CCD9D6AD-B22C-4975-98A8-05DA4EEDF045}" type="presParOf" srcId="{79BF6243-2AD9-414D-96AA-EC66E7B59E4A}" destId="{957EA256-B226-4FB4-8365-FD8BB0C0AAC2}" srcOrd="1" destOrd="0" presId="urn:microsoft.com/office/officeart/2005/8/layout/orgChart1"/>
    <dgm:cxn modelId="{FD50FE2B-1787-4D7F-A982-5F649C177C9B}" type="presParOf" srcId="{A564C12F-48A9-47B4-9E64-D366A33492E8}" destId="{91938E27-0E9A-4B4D-9DB1-F8CB360C75BB}" srcOrd="1" destOrd="0" presId="urn:microsoft.com/office/officeart/2005/8/layout/orgChart1"/>
    <dgm:cxn modelId="{BBF75318-9A7C-4545-ABAD-053C11DD0784}" type="presParOf" srcId="{A564C12F-48A9-47B4-9E64-D366A33492E8}" destId="{9F37825B-2D7D-4C87-9EAF-67F60A429DD0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B4EC7533-6D6A-446A-B91C-E46FD536F66D}" type="doc">
      <dgm:prSet loTypeId="urn:microsoft.com/office/officeart/2005/8/layout/orgChart1" loCatId="hierarchy" qsTypeId="urn:microsoft.com/office/officeart/2005/8/quickstyle/3d4" qsCatId="3D" csTypeId="urn:microsoft.com/office/officeart/2005/8/colors/accent1_1" csCatId="accent1" phldr="1"/>
      <dgm:spPr/>
      <dgm:t>
        <a:bodyPr/>
        <a:lstStyle/>
        <a:p>
          <a:endParaRPr lang="pt-PT"/>
        </a:p>
      </dgm:t>
    </dgm:pt>
    <dgm:pt modelId="{2E18EA5A-F183-402D-BA96-828193C2C76F}">
      <dgm:prSet phldrT="[Text]"/>
      <dgm:spPr/>
      <dgm:t>
        <a:bodyPr/>
        <a:lstStyle/>
        <a:p>
          <a:r>
            <a:rPr lang="pt-PT" dirty="0" smtClean="0"/>
            <a:t>Coordenador Técnico</a:t>
          </a:r>
          <a:endParaRPr lang="pt-PT" dirty="0"/>
        </a:p>
      </dgm:t>
    </dgm:pt>
    <dgm:pt modelId="{DEEC8CDE-130E-483A-A454-31D9A3C697D0}" type="parTrans" cxnId="{82E9EBA3-33A2-4EB5-B416-4035A2BB01DF}">
      <dgm:prSet/>
      <dgm:spPr/>
      <dgm:t>
        <a:bodyPr/>
        <a:lstStyle/>
        <a:p>
          <a:endParaRPr lang="pt-PT"/>
        </a:p>
      </dgm:t>
    </dgm:pt>
    <dgm:pt modelId="{6CC10471-1BFC-40E4-9856-EF1384490D3F}" type="sibTrans" cxnId="{82E9EBA3-33A2-4EB5-B416-4035A2BB01DF}">
      <dgm:prSet/>
      <dgm:spPr/>
      <dgm:t>
        <a:bodyPr/>
        <a:lstStyle/>
        <a:p>
          <a:endParaRPr lang="pt-PT"/>
        </a:p>
      </dgm:t>
    </dgm:pt>
    <dgm:pt modelId="{EBBE1144-156D-4FAC-99A5-BD1B010B92CC}" type="asst">
      <dgm:prSet phldrT="[Text]"/>
      <dgm:spPr/>
      <dgm:t>
        <a:bodyPr/>
        <a:lstStyle/>
        <a:p>
          <a:r>
            <a:rPr lang="pt-PT" dirty="0" smtClean="0"/>
            <a:t>Metodologia de Treino</a:t>
          </a:r>
          <a:endParaRPr lang="pt-PT" dirty="0"/>
        </a:p>
      </dgm:t>
    </dgm:pt>
    <dgm:pt modelId="{983DD32A-98C4-4047-8AFC-B7F1F5CA6B95}" type="parTrans" cxnId="{CFE6193B-2797-483D-9D91-EE01BAAD09ED}">
      <dgm:prSet/>
      <dgm:spPr/>
      <dgm:t>
        <a:bodyPr/>
        <a:lstStyle/>
        <a:p>
          <a:endParaRPr lang="pt-PT"/>
        </a:p>
      </dgm:t>
    </dgm:pt>
    <dgm:pt modelId="{D7C0D7F1-231B-4E02-80C3-06DB8E1A475C}" type="sibTrans" cxnId="{CFE6193B-2797-483D-9D91-EE01BAAD09ED}">
      <dgm:prSet/>
      <dgm:spPr/>
      <dgm:t>
        <a:bodyPr/>
        <a:lstStyle/>
        <a:p>
          <a:endParaRPr lang="pt-PT"/>
        </a:p>
      </dgm:t>
    </dgm:pt>
    <dgm:pt modelId="{AE695DFC-79D6-4CF6-BAD3-034CB171B1C6}">
      <dgm:prSet phldrT="[Text]"/>
      <dgm:spPr/>
      <dgm:t>
        <a:bodyPr/>
        <a:lstStyle/>
        <a:p>
          <a:r>
            <a:rPr lang="pt-PT" dirty="0" smtClean="0"/>
            <a:t>Coordenador Futebol Infantil</a:t>
          </a:r>
          <a:endParaRPr lang="pt-PT" dirty="0"/>
        </a:p>
      </dgm:t>
    </dgm:pt>
    <dgm:pt modelId="{FCD401D6-FB35-4FBA-B7A3-793C2A5C4717}" type="parTrans" cxnId="{65D4813E-3967-4D96-99E7-5C8BDC1560FB}">
      <dgm:prSet/>
      <dgm:spPr/>
      <dgm:t>
        <a:bodyPr/>
        <a:lstStyle/>
        <a:p>
          <a:endParaRPr lang="pt-PT"/>
        </a:p>
      </dgm:t>
    </dgm:pt>
    <dgm:pt modelId="{67E1470C-47EA-42C9-964D-05DDB8DE1915}" type="sibTrans" cxnId="{65D4813E-3967-4D96-99E7-5C8BDC1560FB}">
      <dgm:prSet/>
      <dgm:spPr/>
      <dgm:t>
        <a:bodyPr/>
        <a:lstStyle/>
        <a:p>
          <a:endParaRPr lang="pt-PT"/>
        </a:p>
      </dgm:t>
    </dgm:pt>
    <dgm:pt modelId="{0EE507F9-0B3D-469F-A56A-422AD1413D1E}">
      <dgm:prSet phldrT="[Text]"/>
      <dgm:spPr/>
      <dgm:t>
        <a:bodyPr/>
        <a:lstStyle/>
        <a:p>
          <a:r>
            <a:rPr lang="pt-PT" dirty="0" smtClean="0"/>
            <a:t>Coordenador Futebol Juvenil</a:t>
          </a:r>
          <a:endParaRPr lang="pt-PT" dirty="0"/>
        </a:p>
      </dgm:t>
    </dgm:pt>
    <dgm:pt modelId="{86565E28-7720-4F2D-A9C6-A1B9DC9F8716}" type="parTrans" cxnId="{837993DF-6E95-42A4-9BFC-F6D0DA70A3AF}">
      <dgm:prSet/>
      <dgm:spPr/>
      <dgm:t>
        <a:bodyPr/>
        <a:lstStyle/>
        <a:p>
          <a:endParaRPr lang="pt-PT"/>
        </a:p>
      </dgm:t>
    </dgm:pt>
    <dgm:pt modelId="{29A0C60B-5555-448E-8444-A9C5378AAC84}" type="sibTrans" cxnId="{837993DF-6E95-42A4-9BFC-F6D0DA70A3AF}">
      <dgm:prSet/>
      <dgm:spPr/>
      <dgm:t>
        <a:bodyPr/>
        <a:lstStyle/>
        <a:p>
          <a:endParaRPr lang="pt-PT"/>
        </a:p>
      </dgm:t>
    </dgm:pt>
    <dgm:pt modelId="{059C3729-F2F6-4E2D-B7A7-706D149798F8}">
      <dgm:prSet/>
      <dgm:spPr/>
      <dgm:t>
        <a:bodyPr/>
        <a:lstStyle/>
        <a:p>
          <a:r>
            <a:rPr lang="pt-PT" dirty="0" smtClean="0"/>
            <a:t>Treinadores Petizes</a:t>
          </a:r>
          <a:endParaRPr lang="pt-PT" dirty="0"/>
        </a:p>
      </dgm:t>
    </dgm:pt>
    <dgm:pt modelId="{D1CC2A20-2E16-4AEB-A18B-C57A4359D865}" type="parTrans" cxnId="{DD35F1A1-CC49-48D7-9C2B-4EC4AE1A0D22}">
      <dgm:prSet/>
      <dgm:spPr/>
      <dgm:t>
        <a:bodyPr/>
        <a:lstStyle/>
        <a:p>
          <a:endParaRPr lang="pt-PT"/>
        </a:p>
      </dgm:t>
    </dgm:pt>
    <dgm:pt modelId="{EF796C3E-D5DE-4674-AB59-AC9ABFEC97FD}" type="sibTrans" cxnId="{DD35F1A1-CC49-48D7-9C2B-4EC4AE1A0D22}">
      <dgm:prSet/>
      <dgm:spPr/>
      <dgm:t>
        <a:bodyPr/>
        <a:lstStyle/>
        <a:p>
          <a:endParaRPr lang="pt-PT"/>
        </a:p>
      </dgm:t>
    </dgm:pt>
    <dgm:pt modelId="{687802AE-291B-45CC-90EA-DFBDA1F70F42}">
      <dgm:prSet/>
      <dgm:spPr/>
      <dgm:t>
        <a:bodyPr/>
        <a:lstStyle/>
        <a:p>
          <a:r>
            <a:rPr lang="pt-PT" dirty="0" smtClean="0"/>
            <a:t>Treinadores Traquinas</a:t>
          </a:r>
          <a:endParaRPr lang="pt-PT" dirty="0"/>
        </a:p>
      </dgm:t>
    </dgm:pt>
    <dgm:pt modelId="{2A6317F8-76F4-43C0-807D-57E6562D5753}" type="parTrans" cxnId="{F98B4184-6467-4BB5-AE9B-3A3563173444}">
      <dgm:prSet/>
      <dgm:spPr/>
      <dgm:t>
        <a:bodyPr/>
        <a:lstStyle/>
        <a:p>
          <a:endParaRPr lang="pt-PT"/>
        </a:p>
      </dgm:t>
    </dgm:pt>
    <dgm:pt modelId="{91B2AEA8-D14B-469B-B0D7-DA7E4B33D1FA}" type="sibTrans" cxnId="{F98B4184-6467-4BB5-AE9B-3A3563173444}">
      <dgm:prSet/>
      <dgm:spPr/>
      <dgm:t>
        <a:bodyPr/>
        <a:lstStyle/>
        <a:p>
          <a:endParaRPr lang="pt-PT"/>
        </a:p>
      </dgm:t>
    </dgm:pt>
    <dgm:pt modelId="{B01DF8F8-6613-46B4-BF23-6BC5E38A1DA0}">
      <dgm:prSet/>
      <dgm:spPr/>
      <dgm:t>
        <a:bodyPr/>
        <a:lstStyle/>
        <a:p>
          <a:r>
            <a:rPr lang="pt-PT" dirty="0" smtClean="0"/>
            <a:t>Treinadores Benjamins</a:t>
          </a:r>
          <a:endParaRPr lang="pt-PT" dirty="0"/>
        </a:p>
      </dgm:t>
    </dgm:pt>
    <dgm:pt modelId="{B71D38B2-AF34-4F5E-982C-17401DC9A60B}" type="parTrans" cxnId="{A8EA7444-704F-42E6-AE56-54889E06F40F}">
      <dgm:prSet/>
      <dgm:spPr/>
      <dgm:t>
        <a:bodyPr/>
        <a:lstStyle/>
        <a:p>
          <a:endParaRPr lang="pt-PT"/>
        </a:p>
      </dgm:t>
    </dgm:pt>
    <dgm:pt modelId="{9E5A2AD2-D023-4FEE-BD84-C1CFFC7CAB2E}" type="sibTrans" cxnId="{A8EA7444-704F-42E6-AE56-54889E06F40F}">
      <dgm:prSet/>
      <dgm:spPr/>
      <dgm:t>
        <a:bodyPr/>
        <a:lstStyle/>
        <a:p>
          <a:endParaRPr lang="pt-PT"/>
        </a:p>
      </dgm:t>
    </dgm:pt>
    <dgm:pt modelId="{6228002E-865D-4B7A-827F-BC78D807452E}">
      <dgm:prSet/>
      <dgm:spPr/>
      <dgm:t>
        <a:bodyPr/>
        <a:lstStyle/>
        <a:p>
          <a:r>
            <a:rPr lang="pt-PT" dirty="0" smtClean="0"/>
            <a:t>Treinadores Infantis</a:t>
          </a:r>
          <a:endParaRPr lang="pt-PT" dirty="0"/>
        </a:p>
      </dgm:t>
    </dgm:pt>
    <dgm:pt modelId="{9AF2FAE3-1027-42F0-B298-923B7DAF73BD}" type="parTrans" cxnId="{1CDD43DB-5A9E-40A5-9B6D-134922491358}">
      <dgm:prSet/>
      <dgm:spPr/>
      <dgm:t>
        <a:bodyPr/>
        <a:lstStyle/>
        <a:p>
          <a:endParaRPr lang="pt-PT"/>
        </a:p>
      </dgm:t>
    </dgm:pt>
    <dgm:pt modelId="{80A42CB4-A735-4F2B-910D-D4013CB2D953}" type="sibTrans" cxnId="{1CDD43DB-5A9E-40A5-9B6D-134922491358}">
      <dgm:prSet/>
      <dgm:spPr/>
      <dgm:t>
        <a:bodyPr/>
        <a:lstStyle/>
        <a:p>
          <a:endParaRPr lang="pt-PT"/>
        </a:p>
      </dgm:t>
    </dgm:pt>
    <dgm:pt modelId="{728654B1-7C11-4338-A413-D76A6BBA9DF7}">
      <dgm:prSet/>
      <dgm:spPr/>
      <dgm:t>
        <a:bodyPr/>
        <a:lstStyle/>
        <a:p>
          <a:r>
            <a:rPr lang="pt-PT" dirty="0" smtClean="0"/>
            <a:t>Treinadores Iniciados</a:t>
          </a:r>
          <a:endParaRPr lang="pt-PT" dirty="0"/>
        </a:p>
      </dgm:t>
    </dgm:pt>
    <dgm:pt modelId="{AA307F01-ECE7-494D-B916-B8B928957F44}" type="parTrans" cxnId="{3A30E48B-A4FF-4CAE-AC72-7DFB4AEA3A4F}">
      <dgm:prSet/>
      <dgm:spPr/>
      <dgm:t>
        <a:bodyPr/>
        <a:lstStyle/>
        <a:p>
          <a:endParaRPr lang="pt-PT"/>
        </a:p>
      </dgm:t>
    </dgm:pt>
    <dgm:pt modelId="{2F9FEFC0-111D-4F9D-AF83-6D8817B1B2FD}" type="sibTrans" cxnId="{3A30E48B-A4FF-4CAE-AC72-7DFB4AEA3A4F}">
      <dgm:prSet/>
      <dgm:spPr/>
      <dgm:t>
        <a:bodyPr/>
        <a:lstStyle/>
        <a:p>
          <a:endParaRPr lang="pt-PT"/>
        </a:p>
      </dgm:t>
    </dgm:pt>
    <dgm:pt modelId="{E3B539B0-9368-45BF-BBFF-AAEF849ACB77}">
      <dgm:prSet/>
      <dgm:spPr/>
      <dgm:t>
        <a:bodyPr/>
        <a:lstStyle/>
        <a:p>
          <a:r>
            <a:rPr lang="pt-PT" dirty="0" smtClean="0"/>
            <a:t>Treinadores Juvenis</a:t>
          </a:r>
          <a:endParaRPr lang="pt-PT" dirty="0"/>
        </a:p>
      </dgm:t>
    </dgm:pt>
    <dgm:pt modelId="{7C1046B2-FC22-4391-B639-5A0B4924806A}" type="parTrans" cxnId="{B24B8DBF-AF0F-4906-A991-908BDE4929D2}">
      <dgm:prSet/>
      <dgm:spPr/>
      <dgm:t>
        <a:bodyPr/>
        <a:lstStyle/>
        <a:p>
          <a:endParaRPr lang="pt-PT"/>
        </a:p>
      </dgm:t>
    </dgm:pt>
    <dgm:pt modelId="{49E32BB7-593C-4529-9E2F-545B9179A0C4}" type="sibTrans" cxnId="{B24B8DBF-AF0F-4906-A991-908BDE4929D2}">
      <dgm:prSet/>
      <dgm:spPr/>
      <dgm:t>
        <a:bodyPr/>
        <a:lstStyle/>
        <a:p>
          <a:endParaRPr lang="pt-PT"/>
        </a:p>
      </dgm:t>
    </dgm:pt>
    <dgm:pt modelId="{1D154EB9-6B71-4F82-B15B-BA14C1DB65C9}">
      <dgm:prSet/>
      <dgm:spPr/>
      <dgm:t>
        <a:bodyPr/>
        <a:lstStyle/>
        <a:p>
          <a:r>
            <a:rPr lang="pt-PT" dirty="0" smtClean="0"/>
            <a:t>Treinadores Juniores</a:t>
          </a:r>
          <a:endParaRPr lang="pt-PT" dirty="0"/>
        </a:p>
      </dgm:t>
    </dgm:pt>
    <dgm:pt modelId="{0765CA1C-47F3-40B6-A8EB-AF880DAEF9E8}" type="parTrans" cxnId="{CC4FDE4A-4B92-4BF1-BFCC-723E6813EDCE}">
      <dgm:prSet/>
      <dgm:spPr/>
      <dgm:t>
        <a:bodyPr/>
        <a:lstStyle/>
        <a:p>
          <a:endParaRPr lang="pt-PT"/>
        </a:p>
      </dgm:t>
    </dgm:pt>
    <dgm:pt modelId="{899D4620-A184-43DB-9C64-76A5B20E559C}" type="sibTrans" cxnId="{CC4FDE4A-4B92-4BF1-BFCC-723E6813EDCE}">
      <dgm:prSet/>
      <dgm:spPr/>
      <dgm:t>
        <a:bodyPr/>
        <a:lstStyle/>
        <a:p>
          <a:endParaRPr lang="pt-PT"/>
        </a:p>
      </dgm:t>
    </dgm:pt>
    <dgm:pt modelId="{9DCCEEE6-710E-4DC3-83A0-B4D4249CF434}" type="asst">
      <dgm:prSet phldrT="[Text]"/>
      <dgm:spPr/>
      <dgm:t>
        <a:bodyPr/>
        <a:lstStyle/>
        <a:p>
          <a:r>
            <a:rPr lang="pt-PT" b="0" i="0" dirty="0" smtClean="0"/>
            <a:t>Scouting captação de novos talentos</a:t>
          </a:r>
          <a:endParaRPr lang="pt-PT" dirty="0"/>
        </a:p>
      </dgm:t>
    </dgm:pt>
    <dgm:pt modelId="{BEAAE804-E866-41F1-BEEF-CA7444039D9B}" type="parTrans" cxnId="{58B4A667-5744-4142-BDEC-4ECDB45C6066}">
      <dgm:prSet/>
      <dgm:spPr/>
      <dgm:t>
        <a:bodyPr/>
        <a:lstStyle/>
        <a:p>
          <a:endParaRPr lang="pt-PT"/>
        </a:p>
      </dgm:t>
    </dgm:pt>
    <dgm:pt modelId="{7BF55FEC-B074-49D6-BBFE-0A9B383EEF8A}" type="sibTrans" cxnId="{58B4A667-5744-4142-BDEC-4ECDB45C6066}">
      <dgm:prSet/>
      <dgm:spPr/>
      <dgm:t>
        <a:bodyPr/>
        <a:lstStyle/>
        <a:p>
          <a:endParaRPr lang="pt-PT"/>
        </a:p>
      </dgm:t>
    </dgm:pt>
    <dgm:pt modelId="{85246050-7D9E-4DED-AD89-CAFBFFBF03DD}">
      <dgm:prSet/>
      <dgm:spPr/>
      <dgm:t>
        <a:bodyPr/>
        <a:lstStyle/>
        <a:p>
          <a:r>
            <a:rPr lang="pt-PT" dirty="0" smtClean="0"/>
            <a:t>Treinadores Minis</a:t>
          </a:r>
          <a:endParaRPr lang="pt-PT" dirty="0"/>
        </a:p>
      </dgm:t>
    </dgm:pt>
    <dgm:pt modelId="{8F25A1D0-1368-42B6-B74E-8412059229A9}" type="parTrans" cxnId="{EEF050FF-DEF3-4003-91AE-E630AFFCB9CD}">
      <dgm:prSet/>
      <dgm:spPr/>
      <dgm:t>
        <a:bodyPr/>
        <a:lstStyle/>
        <a:p>
          <a:endParaRPr lang="pt-PT"/>
        </a:p>
      </dgm:t>
    </dgm:pt>
    <dgm:pt modelId="{A462AB82-F066-4F82-BAF3-612F724FD130}" type="sibTrans" cxnId="{EEF050FF-DEF3-4003-91AE-E630AFFCB9CD}">
      <dgm:prSet/>
      <dgm:spPr/>
      <dgm:t>
        <a:bodyPr/>
        <a:lstStyle/>
        <a:p>
          <a:endParaRPr lang="pt-PT"/>
        </a:p>
      </dgm:t>
    </dgm:pt>
    <dgm:pt modelId="{56EDBBEC-5118-4818-9B4B-44CC2BE831A5}" type="asst">
      <dgm:prSet phldrT="[Text]"/>
      <dgm:spPr/>
      <dgm:t>
        <a:bodyPr/>
        <a:lstStyle/>
        <a:p>
          <a:r>
            <a:rPr lang="pt-PT" dirty="0" smtClean="0"/>
            <a:t>Desenvolvimento das Capacidades Físicas </a:t>
          </a:r>
          <a:endParaRPr lang="pt-PT" dirty="0"/>
        </a:p>
      </dgm:t>
    </dgm:pt>
    <dgm:pt modelId="{27CCFD4B-9DD8-49A1-A94E-B657BFD00900}" type="parTrans" cxnId="{57906342-DB0C-4D00-A375-F3ACC84E1825}">
      <dgm:prSet/>
      <dgm:spPr/>
      <dgm:t>
        <a:bodyPr/>
        <a:lstStyle/>
        <a:p>
          <a:endParaRPr lang="pt-PT"/>
        </a:p>
      </dgm:t>
    </dgm:pt>
    <dgm:pt modelId="{657379C6-378B-4A6E-B413-579614970CB7}" type="sibTrans" cxnId="{57906342-DB0C-4D00-A375-F3ACC84E1825}">
      <dgm:prSet/>
      <dgm:spPr/>
      <dgm:t>
        <a:bodyPr/>
        <a:lstStyle/>
        <a:p>
          <a:endParaRPr lang="pt-PT"/>
        </a:p>
      </dgm:t>
    </dgm:pt>
    <dgm:pt modelId="{2028B224-AFD7-47BB-B750-E7B6C46A892C}" type="asst">
      <dgm:prSet phldrT="[Text]"/>
      <dgm:spPr/>
      <dgm:t>
        <a:bodyPr/>
        <a:lstStyle/>
        <a:p>
          <a:r>
            <a:rPr lang="pt-PT" dirty="0" smtClean="0"/>
            <a:t>Treino Especifico</a:t>
          </a:r>
        </a:p>
        <a:p>
          <a:r>
            <a:rPr lang="pt-PT" dirty="0" smtClean="0"/>
            <a:t>Guarda Redes</a:t>
          </a:r>
          <a:endParaRPr lang="pt-PT" dirty="0"/>
        </a:p>
      </dgm:t>
    </dgm:pt>
    <dgm:pt modelId="{6C0A423F-5CDD-4146-97B7-0DB26DF7452F}" type="parTrans" cxnId="{E0B5B903-EDD8-4011-9865-7D548E9AF2E8}">
      <dgm:prSet/>
      <dgm:spPr/>
      <dgm:t>
        <a:bodyPr/>
        <a:lstStyle/>
        <a:p>
          <a:endParaRPr lang="pt-PT"/>
        </a:p>
      </dgm:t>
    </dgm:pt>
    <dgm:pt modelId="{6524F9D4-F62C-41EC-9063-7290FB13313D}" type="sibTrans" cxnId="{E0B5B903-EDD8-4011-9865-7D548E9AF2E8}">
      <dgm:prSet/>
      <dgm:spPr/>
      <dgm:t>
        <a:bodyPr/>
        <a:lstStyle/>
        <a:p>
          <a:endParaRPr lang="pt-PT"/>
        </a:p>
      </dgm:t>
    </dgm:pt>
    <dgm:pt modelId="{92FBDAFF-302C-425D-974A-60FDFCC8E0EA}" type="pres">
      <dgm:prSet presAssocID="{B4EC7533-6D6A-446A-B91C-E46FD536F66D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pt-PT"/>
        </a:p>
      </dgm:t>
    </dgm:pt>
    <dgm:pt modelId="{B09933DF-8102-4E1B-B4D1-EECD3B062834}" type="pres">
      <dgm:prSet presAssocID="{2E18EA5A-F183-402D-BA96-828193C2C76F}" presName="hierRoot1" presStyleCnt="0">
        <dgm:presLayoutVars>
          <dgm:hierBranch val="init"/>
        </dgm:presLayoutVars>
      </dgm:prSet>
      <dgm:spPr/>
      <dgm:t>
        <a:bodyPr/>
        <a:lstStyle/>
        <a:p>
          <a:endParaRPr lang="pt-PT"/>
        </a:p>
      </dgm:t>
    </dgm:pt>
    <dgm:pt modelId="{F47DBD5D-FBAF-4C02-BBB0-7B56896049B1}" type="pres">
      <dgm:prSet presAssocID="{2E18EA5A-F183-402D-BA96-828193C2C76F}" presName="rootComposite1" presStyleCnt="0"/>
      <dgm:spPr/>
      <dgm:t>
        <a:bodyPr/>
        <a:lstStyle/>
        <a:p>
          <a:endParaRPr lang="pt-PT"/>
        </a:p>
      </dgm:t>
    </dgm:pt>
    <dgm:pt modelId="{3F26C829-296A-4A38-AE82-D3E86A481404}" type="pres">
      <dgm:prSet presAssocID="{2E18EA5A-F183-402D-BA96-828193C2C76F}" presName="rootText1" presStyleLbl="node0" presStyleIdx="0" presStyleCnt="3">
        <dgm:presLayoutVars>
          <dgm:chPref val="3"/>
        </dgm:presLayoutVars>
      </dgm:prSet>
      <dgm:spPr/>
      <dgm:t>
        <a:bodyPr/>
        <a:lstStyle/>
        <a:p>
          <a:endParaRPr lang="pt-PT"/>
        </a:p>
      </dgm:t>
    </dgm:pt>
    <dgm:pt modelId="{DA7AB4D0-E019-4EDC-B0F9-54822ECC5791}" type="pres">
      <dgm:prSet presAssocID="{2E18EA5A-F183-402D-BA96-828193C2C76F}" presName="rootConnector1" presStyleLbl="node1" presStyleIdx="0" presStyleCnt="0"/>
      <dgm:spPr/>
      <dgm:t>
        <a:bodyPr/>
        <a:lstStyle/>
        <a:p>
          <a:endParaRPr lang="pt-PT"/>
        </a:p>
      </dgm:t>
    </dgm:pt>
    <dgm:pt modelId="{3C287C83-C0DF-40FF-8F98-6F86AC21F255}" type="pres">
      <dgm:prSet presAssocID="{2E18EA5A-F183-402D-BA96-828193C2C76F}" presName="hierChild2" presStyleCnt="0"/>
      <dgm:spPr/>
      <dgm:t>
        <a:bodyPr/>
        <a:lstStyle/>
        <a:p>
          <a:endParaRPr lang="pt-PT"/>
        </a:p>
      </dgm:t>
    </dgm:pt>
    <dgm:pt modelId="{5B452C2C-6BB8-45B0-AD77-FBE5EC915FAF}" type="pres">
      <dgm:prSet presAssocID="{FCD401D6-FB35-4FBA-B7A3-793C2A5C4717}" presName="Name37" presStyleLbl="parChTrans1D2" presStyleIdx="0" presStyleCnt="4"/>
      <dgm:spPr/>
      <dgm:t>
        <a:bodyPr/>
        <a:lstStyle/>
        <a:p>
          <a:endParaRPr lang="pt-PT"/>
        </a:p>
      </dgm:t>
    </dgm:pt>
    <dgm:pt modelId="{304889FC-09A2-4C22-9C93-9C2CD4E9D76A}" type="pres">
      <dgm:prSet presAssocID="{AE695DFC-79D6-4CF6-BAD3-034CB171B1C6}" presName="hierRoot2" presStyleCnt="0">
        <dgm:presLayoutVars>
          <dgm:hierBranch val="init"/>
        </dgm:presLayoutVars>
      </dgm:prSet>
      <dgm:spPr/>
      <dgm:t>
        <a:bodyPr/>
        <a:lstStyle/>
        <a:p>
          <a:endParaRPr lang="pt-PT"/>
        </a:p>
      </dgm:t>
    </dgm:pt>
    <dgm:pt modelId="{C81C55DB-F795-42A2-AD6A-D11134BD664C}" type="pres">
      <dgm:prSet presAssocID="{AE695DFC-79D6-4CF6-BAD3-034CB171B1C6}" presName="rootComposite" presStyleCnt="0"/>
      <dgm:spPr/>
      <dgm:t>
        <a:bodyPr/>
        <a:lstStyle/>
        <a:p>
          <a:endParaRPr lang="pt-PT"/>
        </a:p>
      </dgm:t>
    </dgm:pt>
    <dgm:pt modelId="{21449622-8ECB-486A-B533-815390479156}" type="pres">
      <dgm:prSet presAssocID="{AE695DFC-79D6-4CF6-BAD3-034CB171B1C6}" presName="rootText" presStyleLbl="node2" presStyleIdx="0" presStyleCnt="2" custLinFactX="-30941" custLinFactNeighborX="-100000">
        <dgm:presLayoutVars>
          <dgm:chPref val="3"/>
        </dgm:presLayoutVars>
      </dgm:prSet>
      <dgm:spPr/>
      <dgm:t>
        <a:bodyPr/>
        <a:lstStyle/>
        <a:p>
          <a:endParaRPr lang="pt-PT"/>
        </a:p>
      </dgm:t>
    </dgm:pt>
    <dgm:pt modelId="{27B86B7D-0D8F-4076-B16A-F44A182D0F91}" type="pres">
      <dgm:prSet presAssocID="{AE695DFC-79D6-4CF6-BAD3-034CB171B1C6}" presName="rootConnector" presStyleLbl="node2" presStyleIdx="0" presStyleCnt="2"/>
      <dgm:spPr/>
      <dgm:t>
        <a:bodyPr/>
        <a:lstStyle/>
        <a:p>
          <a:endParaRPr lang="pt-PT"/>
        </a:p>
      </dgm:t>
    </dgm:pt>
    <dgm:pt modelId="{49184062-AD1A-4F15-8274-1242C12C1AA2}" type="pres">
      <dgm:prSet presAssocID="{AE695DFC-79D6-4CF6-BAD3-034CB171B1C6}" presName="hierChild4" presStyleCnt="0"/>
      <dgm:spPr/>
      <dgm:t>
        <a:bodyPr/>
        <a:lstStyle/>
        <a:p>
          <a:endParaRPr lang="pt-PT"/>
        </a:p>
      </dgm:t>
    </dgm:pt>
    <dgm:pt modelId="{F927AF86-B278-40AC-8CC4-56A9FA4EA99C}" type="pres">
      <dgm:prSet presAssocID="{8F25A1D0-1368-42B6-B74E-8412059229A9}" presName="Name37" presStyleLbl="parChTrans1D3" presStyleIdx="0" presStyleCnt="8"/>
      <dgm:spPr/>
      <dgm:t>
        <a:bodyPr/>
        <a:lstStyle/>
        <a:p>
          <a:endParaRPr lang="pt-PT"/>
        </a:p>
      </dgm:t>
    </dgm:pt>
    <dgm:pt modelId="{63B884F7-1400-45A4-BA80-3ECCEAF82D29}" type="pres">
      <dgm:prSet presAssocID="{85246050-7D9E-4DED-AD89-CAFBFFBF03DD}" presName="hierRoot2" presStyleCnt="0">
        <dgm:presLayoutVars>
          <dgm:hierBranch val="init"/>
        </dgm:presLayoutVars>
      </dgm:prSet>
      <dgm:spPr/>
      <dgm:t>
        <a:bodyPr/>
        <a:lstStyle/>
        <a:p>
          <a:endParaRPr lang="pt-PT"/>
        </a:p>
      </dgm:t>
    </dgm:pt>
    <dgm:pt modelId="{A9D1176F-F46B-4ECA-94A9-6143D5B7E443}" type="pres">
      <dgm:prSet presAssocID="{85246050-7D9E-4DED-AD89-CAFBFFBF03DD}" presName="rootComposite" presStyleCnt="0"/>
      <dgm:spPr/>
      <dgm:t>
        <a:bodyPr/>
        <a:lstStyle/>
        <a:p>
          <a:endParaRPr lang="pt-PT"/>
        </a:p>
      </dgm:t>
    </dgm:pt>
    <dgm:pt modelId="{9D0E6E9E-3A90-4D98-A7C5-9F6ECC0CB463}" type="pres">
      <dgm:prSet presAssocID="{85246050-7D9E-4DED-AD89-CAFBFFBF03DD}" presName="rootText" presStyleLbl="node3" presStyleIdx="0" presStyleCnt="8" custLinFactX="-4475" custLinFactNeighborX="-100000">
        <dgm:presLayoutVars>
          <dgm:chPref val="3"/>
        </dgm:presLayoutVars>
      </dgm:prSet>
      <dgm:spPr/>
      <dgm:t>
        <a:bodyPr/>
        <a:lstStyle/>
        <a:p>
          <a:endParaRPr lang="pt-PT"/>
        </a:p>
      </dgm:t>
    </dgm:pt>
    <dgm:pt modelId="{138DE0AE-A173-417B-9AA4-94AE6CE371C8}" type="pres">
      <dgm:prSet presAssocID="{85246050-7D9E-4DED-AD89-CAFBFFBF03DD}" presName="rootConnector" presStyleLbl="node3" presStyleIdx="0" presStyleCnt="8"/>
      <dgm:spPr/>
      <dgm:t>
        <a:bodyPr/>
        <a:lstStyle/>
        <a:p>
          <a:endParaRPr lang="pt-PT"/>
        </a:p>
      </dgm:t>
    </dgm:pt>
    <dgm:pt modelId="{3EECFE80-D83D-4D82-96E1-C67F6FF9C284}" type="pres">
      <dgm:prSet presAssocID="{85246050-7D9E-4DED-AD89-CAFBFFBF03DD}" presName="hierChild4" presStyleCnt="0"/>
      <dgm:spPr/>
      <dgm:t>
        <a:bodyPr/>
        <a:lstStyle/>
        <a:p>
          <a:endParaRPr lang="pt-PT"/>
        </a:p>
      </dgm:t>
    </dgm:pt>
    <dgm:pt modelId="{DACA6EF9-81C7-4E7B-8763-2CB70EC84B51}" type="pres">
      <dgm:prSet presAssocID="{85246050-7D9E-4DED-AD89-CAFBFFBF03DD}" presName="hierChild5" presStyleCnt="0"/>
      <dgm:spPr/>
      <dgm:t>
        <a:bodyPr/>
        <a:lstStyle/>
        <a:p>
          <a:endParaRPr lang="pt-PT"/>
        </a:p>
      </dgm:t>
    </dgm:pt>
    <dgm:pt modelId="{97985696-88A4-431D-BCD7-1712220D3967}" type="pres">
      <dgm:prSet presAssocID="{D1CC2A20-2E16-4AEB-A18B-C57A4359D865}" presName="Name37" presStyleLbl="parChTrans1D3" presStyleIdx="1" presStyleCnt="8"/>
      <dgm:spPr/>
      <dgm:t>
        <a:bodyPr/>
        <a:lstStyle/>
        <a:p>
          <a:endParaRPr lang="pt-PT"/>
        </a:p>
      </dgm:t>
    </dgm:pt>
    <dgm:pt modelId="{9604D8F9-B752-4D58-92A5-349D96F8F71A}" type="pres">
      <dgm:prSet presAssocID="{059C3729-F2F6-4E2D-B7A7-706D149798F8}" presName="hierRoot2" presStyleCnt="0">
        <dgm:presLayoutVars>
          <dgm:hierBranch val="init"/>
        </dgm:presLayoutVars>
      </dgm:prSet>
      <dgm:spPr/>
      <dgm:t>
        <a:bodyPr/>
        <a:lstStyle/>
        <a:p>
          <a:endParaRPr lang="pt-PT"/>
        </a:p>
      </dgm:t>
    </dgm:pt>
    <dgm:pt modelId="{B05BC7A5-2A35-4133-A397-3AB4DA710B0B}" type="pres">
      <dgm:prSet presAssocID="{059C3729-F2F6-4E2D-B7A7-706D149798F8}" presName="rootComposite" presStyleCnt="0"/>
      <dgm:spPr/>
      <dgm:t>
        <a:bodyPr/>
        <a:lstStyle/>
        <a:p>
          <a:endParaRPr lang="pt-PT"/>
        </a:p>
      </dgm:t>
    </dgm:pt>
    <dgm:pt modelId="{7A5C50CB-DE27-44C3-9DD1-F230E1737F08}" type="pres">
      <dgm:prSet presAssocID="{059C3729-F2F6-4E2D-B7A7-706D149798F8}" presName="rootText" presStyleLbl="node3" presStyleIdx="1" presStyleCnt="8" custLinFactX="-5978" custLinFactNeighborX="-100000" custLinFactNeighborY="-11614">
        <dgm:presLayoutVars>
          <dgm:chPref val="3"/>
        </dgm:presLayoutVars>
      </dgm:prSet>
      <dgm:spPr/>
      <dgm:t>
        <a:bodyPr/>
        <a:lstStyle/>
        <a:p>
          <a:endParaRPr lang="pt-PT"/>
        </a:p>
      </dgm:t>
    </dgm:pt>
    <dgm:pt modelId="{9D255098-52C3-4AE3-A81E-CCCCDF93DEFB}" type="pres">
      <dgm:prSet presAssocID="{059C3729-F2F6-4E2D-B7A7-706D149798F8}" presName="rootConnector" presStyleLbl="node3" presStyleIdx="1" presStyleCnt="8"/>
      <dgm:spPr/>
      <dgm:t>
        <a:bodyPr/>
        <a:lstStyle/>
        <a:p>
          <a:endParaRPr lang="pt-PT"/>
        </a:p>
      </dgm:t>
    </dgm:pt>
    <dgm:pt modelId="{63F73479-DD0C-45A2-B750-4FABADCC7B9A}" type="pres">
      <dgm:prSet presAssocID="{059C3729-F2F6-4E2D-B7A7-706D149798F8}" presName="hierChild4" presStyleCnt="0"/>
      <dgm:spPr/>
      <dgm:t>
        <a:bodyPr/>
        <a:lstStyle/>
        <a:p>
          <a:endParaRPr lang="pt-PT"/>
        </a:p>
      </dgm:t>
    </dgm:pt>
    <dgm:pt modelId="{BFC28CBD-813B-4E81-8C92-D41F253041EB}" type="pres">
      <dgm:prSet presAssocID="{059C3729-F2F6-4E2D-B7A7-706D149798F8}" presName="hierChild5" presStyleCnt="0"/>
      <dgm:spPr/>
      <dgm:t>
        <a:bodyPr/>
        <a:lstStyle/>
        <a:p>
          <a:endParaRPr lang="pt-PT"/>
        </a:p>
      </dgm:t>
    </dgm:pt>
    <dgm:pt modelId="{5D26A8AF-BD6F-403A-953E-BE67C7E663EF}" type="pres">
      <dgm:prSet presAssocID="{2A6317F8-76F4-43C0-807D-57E6562D5753}" presName="Name37" presStyleLbl="parChTrans1D3" presStyleIdx="2" presStyleCnt="8"/>
      <dgm:spPr/>
      <dgm:t>
        <a:bodyPr/>
        <a:lstStyle/>
        <a:p>
          <a:endParaRPr lang="pt-PT"/>
        </a:p>
      </dgm:t>
    </dgm:pt>
    <dgm:pt modelId="{9CB1C718-B978-4087-9AE8-625049CB88F8}" type="pres">
      <dgm:prSet presAssocID="{687802AE-291B-45CC-90EA-DFBDA1F70F42}" presName="hierRoot2" presStyleCnt="0">
        <dgm:presLayoutVars>
          <dgm:hierBranch val="init"/>
        </dgm:presLayoutVars>
      </dgm:prSet>
      <dgm:spPr/>
      <dgm:t>
        <a:bodyPr/>
        <a:lstStyle/>
        <a:p>
          <a:endParaRPr lang="pt-PT"/>
        </a:p>
      </dgm:t>
    </dgm:pt>
    <dgm:pt modelId="{690077FD-A411-415D-A684-CC59DBA8D159}" type="pres">
      <dgm:prSet presAssocID="{687802AE-291B-45CC-90EA-DFBDA1F70F42}" presName="rootComposite" presStyleCnt="0"/>
      <dgm:spPr/>
      <dgm:t>
        <a:bodyPr/>
        <a:lstStyle/>
        <a:p>
          <a:endParaRPr lang="pt-PT"/>
        </a:p>
      </dgm:t>
    </dgm:pt>
    <dgm:pt modelId="{2E27A2BE-6A1B-4905-B839-633FB13D164B}" type="pres">
      <dgm:prSet presAssocID="{687802AE-291B-45CC-90EA-DFBDA1F70F42}" presName="rootText" presStyleLbl="node3" presStyleIdx="2" presStyleCnt="8" custLinFactX="-5978" custLinFactNeighborX="-100000" custLinFactNeighborY="-11614">
        <dgm:presLayoutVars>
          <dgm:chPref val="3"/>
        </dgm:presLayoutVars>
      </dgm:prSet>
      <dgm:spPr/>
      <dgm:t>
        <a:bodyPr/>
        <a:lstStyle/>
        <a:p>
          <a:endParaRPr lang="pt-PT"/>
        </a:p>
      </dgm:t>
    </dgm:pt>
    <dgm:pt modelId="{02671E0A-E7F2-48A5-BD26-3A0E24EAD47A}" type="pres">
      <dgm:prSet presAssocID="{687802AE-291B-45CC-90EA-DFBDA1F70F42}" presName="rootConnector" presStyleLbl="node3" presStyleIdx="2" presStyleCnt="8"/>
      <dgm:spPr/>
      <dgm:t>
        <a:bodyPr/>
        <a:lstStyle/>
        <a:p>
          <a:endParaRPr lang="pt-PT"/>
        </a:p>
      </dgm:t>
    </dgm:pt>
    <dgm:pt modelId="{76951E6B-51CC-40DA-B427-0C37F5C2566D}" type="pres">
      <dgm:prSet presAssocID="{687802AE-291B-45CC-90EA-DFBDA1F70F42}" presName="hierChild4" presStyleCnt="0"/>
      <dgm:spPr/>
      <dgm:t>
        <a:bodyPr/>
        <a:lstStyle/>
        <a:p>
          <a:endParaRPr lang="pt-PT"/>
        </a:p>
      </dgm:t>
    </dgm:pt>
    <dgm:pt modelId="{2626DEE3-20C1-4431-A5EB-85F588FBA953}" type="pres">
      <dgm:prSet presAssocID="{687802AE-291B-45CC-90EA-DFBDA1F70F42}" presName="hierChild5" presStyleCnt="0"/>
      <dgm:spPr/>
      <dgm:t>
        <a:bodyPr/>
        <a:lstStyle/>
        <a:p>
          <a:endParaRPr lang="pt-PT"/>
        </a:p>
      </dgm:t>
    </dgm:pt>
    <dgm:pt modelId="{072EC9FB-7B04-427D-9FA6-D34C6C716FE2}" type="pres">
      <dgm:prSet presAssocID="{B71D38B2-AF34-4F5E-982C-17401DC9A60B}" presName="Name37" presStyleLbl="parChTrans1D3" presStyleIdx="3" presStyleCnt="8"/>
      <dgm:spPr/>
      <dgm:t>
        <a:bodyPr/>
        <a:lstStyle/>
        <a:p>
          <a:endParaRPr lang="pt-PT"/>
        </a:p>
      </dgm:t>
    </dgm:pt>
    <dgm:pt modelId="{5AFF155A-7CBC-45DC-8BAE-C7CB6C34591F}" type="pres">
      <dgm:prSet presAssocID="{B01DF8F8-6613-46B4-BF23-6BC5E38A1DA0}" presName="hierRoot2" presStyleCnt="0">
        <dgm:presLayoutVars>
          <dgm:hierBranch val="init"/>
        </dgm:presLayoutVars>
      </dgm:prSet>
      <dgm:spPr/>
      <dgm:t>
        <a:bodyPr/>
        <a:lstStyle/>
        <a:p>
          <a:endParaRPr lang="pt-PT"/>
        </a:p>
      </dgm:t>
    </dgm:pt>
    <dgm:pt modelId="{17C66FB6-D59B-41E0-9909-4F5D171E36ED}" type="pres">
      <dgm:prSet presAssocID="{B01DF8F8-6613-46B4-BF23-6BC5E38A1DA0}" presName="rootComposite" presStyleCnt="0"/>
      <dgm:spPr/>
      <dgm:t>
        <a:bodyPr/>
        <a:lstStyle/>
        <a:p>
          <a:endParaRPr lang="pt-PT"/>
        </a:p>
      </dgm:t>
    </dgm:pt>
    <dgm:pt modelId="{D92D2A9F-ECBB-412D-854C-9729EBD783EB}" type="pres">
      <dgm:prSet presAssocID="{B01DF8F8-6613-46B4-BF23-6BC5E38A1DA0}" presName="rootText" presStyleLbl="node3" presStyleIdx="3" presStyleCnt="8" custLinFactX="-5978" custLinFactNeighborX="-100000" custLinFactNeighborY="-11614">
        <dgm:presLayoutVars>
          <dgm:chPref val="3"/>
        </dgm:presLayoutVars>
      </dgm:prSet>
      <dgm:spPr/>
      <dgm:t>
        <a:bodyPr/>
        <a:lstStyle/>
        <a:p>
          <a:endParaRPr lang="pt-PT"/>
        </a:p>
      </dgm:t>
    </dgm:pt>
    <dgm:pt modelId="{A7C98D0E-22FE-4713-8482-BF7755A7F7A1}" type="pres">
      <dgm:prSet presAssocID="{B01DF8F8-6613-46B4-BF23-6BC5E38A1DA0}" presName="rootConnector" presStyleLbl="node3" presStyleIdx="3" presStyleCnt="8"/>
      <dgm:spPr/>
      <dgm:t>
        <a:bodyPr/>
        <a:lstStyle/>
        <a:p>
          <a:endParaRPr lang="pt-PT"/>
        </a:p>
      </dgm:t>
    </dgm:pt>
    <dgm:pt modelId="{6A039797-2B11-42F7-8086-9D842F53B046}" type="pres">
      <dgm:prSet presAssocID="{B01DF8F8-6613-46B4-BF23-6BC5E38A1DA0}" presName="hierChild4" presStyleCnt="0"/>
      <dgm:spPr/>
      <dgm:t>
        <a:bodyPr/>
        <a:lstStyle/>
        <a:p>
          <a:endParaRPr lang="pt-PT"/>
        </a:p>
      </dgm:t>
    </dgm:pt>
    <dgm:pt modelId="{4AAB2DF8-6426-453D-A1EB-AFC68563FF21}" type="pres">
      <dgm:prSet presAssocID="{B01DF8F8-6613-46B4-BF23-6BC5E38A1DA0}" presName="hierChild5" presStyleCnt="0"/>
      <dgm:spPr/>
      <dgm:t>
        <a:bodyPr/>
        <a:lstStyle/>
        <a:p>
          <a:endParaRPr lang="pt-PT"/>
        </a:p>
      </dgm:t>
    </dgm:pt>
    <dgm:pt modelId="{5C206301-B58A-4E98-8372-F111A54BDB36}" type="pres">
      <dgm:prSet presAssocID="{9AF2FAE3-1027-42F0-B298-923B7DAF73BD}" presName="Name37" presStyleLbl="parChTrans1D3" presStyleIdx="4" presStyleCnt="8"/>
      <dgm:spPr/>
      <dgm:t>
        <a:bodyPr/>
        <a:lstStyle/>
        <a:p>
          <a:endParaRPr lang="pt-PT"/>
        </a:p>
      </dgm:t>
    </dgm:pt>
    <dgm:pt modelId="{1C0FA32C-2756-4144-B562-F9395030C695}" type="pres">
      <dgm:prSet presAssocID="{6228002E-865D-4B7A-827F-BC78D807452E}" presName="hierRoot2" presStyleCnt="0">
        <dgm:presLayoutVars>
          <dgm:hierBranch val="init"/>
        </dgm:presLayoutVars>
      </dgm:prSet>
      <dgm:spPr/>
      <dgm:t>
        <a:bodyPr/>
        <a:lstStyle/>
        <a:p>
          <a:endParaRPr lang="pt-PT"/>
        </a:p>
      </dgm:t>
    </dgm:pt>
    <dgm:pt modelId="{8A4E5228-3FB5-40FB-91F9-CD1204F71CCD}" type="pres">
      <dgm:prSet presAssocID="{6228002E-865D-4B7A-827F-BC78D807452E}" presName="rootComposite" presStyleCnt="0"/>
      <dgm:spPr/>
      <dgm:t>
        <a:bodyPr/>
        <a:lstStyle/>
        <a:p>
          <a:endParaRPr lang="pt-PT"/>
        </a:p>
      </dgm:t>
    </dgm:pt>
    <dgm:pt modelId="{AAB1A7F3-F133-4114-8188-DA28C4A67CAA}" type="pres">
      <dgm:prSet presAssocID="{6228002E-865D-4B7A-827F-BC78D807452E}" presName="rootText" presStyleLbl="node3" presStyleIdx="4" presStyleCnt="8" custLinFactX="-5978" custLinFactNeighborX="-100000" custLinFactNeighborY="-17050">
        <dgm:presLayoutVars>
          <dgm:chPref val="3"/>
        </dgm:presLayoutVars>
      </dgm:prSet>
      <dgm:spPr/>
      <dgm:t>
        <a:bodyPr/>
        <a:lstStyle/>
        <a:p>
          <a:endParaRPr lang="pt-PT"/>
        </a:p>
      </dgm:t>
    </dgm:pt>
    <dgm:pt modelId="{A5EE8735-749E-402E-8D89-BD455913E51B}" type="pres">
      <dgm:prSet presAssocID="{6228002E-865D-4B7A-827F-BC78D807452E}" presName="rootConnector" presStyleLbl="node3" presStyleIdx="4" presStyleCnt="8"/>
      <dgm:spPr/>
      <dgm:t>
        <a:bodyPr/>
        <a:lstStyle/>
        <a:p>
          <a:endParaRPr lang="pt-PT"/>
        </a:p>
      </dgm:t>
    </dgm:pt>
    <dgm:pt modelId="{BB48CD46-554E-49BD-9F74-AD7D1E902C96}" type="pres">
      <dgm:prSet presAssocID="{6228002E-865D-4B7A-827F-BC78D807452E}" presName="hierChild4" presStyleCnt="0"/>
      <dgm:spPr/>
      <dgm:t>
        <a:bodyPr/>
        <a:lstStyle/>
        <a:p>
          <a:endParaRPr lang="pt-PT"/>
        </a:p>
      </dgm:t>
    </dgm:pt>
    <dgm:pt modelId="{926B2BCF-F428-401F-B255-84F6711294C2}" type="pres">
      <dgm:prSet presAssocID="{6228002E-865D-4B7A-827F-BC78D807452E}" presName="hierChild5" presStyleCnt="0"/>
      <dgm:spPr/>
      <dgm:t>
        <a:bodyPr/>
        <a:lstStyle/>
        <a:p>
          <a:endParaRPr lang="pt-PT"/>
        </a:p>
      </dgm:t>
    </dgm:pt>
    <dgm:pt modelId="{B5A02C61-443E-4D16-ABD9-A21090EF3166}" type="pres">
      <dgm:prSet presAssocID="{AE695DFC-79D6-4CF6-BAD3-034CB171B1C6}" presName="hierChild5" presStyleCnt="0"/>
      <dgm:spPr/>
      <dgm:t>
        <a:bodyPr/>
        <a:lstStyle/>
        <a:p>
          <a:endParaRPr lang="pt-PT"/>
        </a:p>
      </dgm:t>
    </dgm:pt>
    <dgm:pt modelId="{0CD7E5A9-AAFD-47A2-BE49-A4686370BA68}" type="pres">
      <dgm:prSet presAssocID="{86565E28-7720-4F2D-A9C6-A1B9DC9F8716}" presName="Name37" presStyleLbl="parChTrans1D2" presStyleIdx="1" presStyleCnt="4"/>
      <dgm:spPr/>
      <dgm:t>
        <a:bodyPr/>
        <a:lstStyle/>
        <a:p>
          <a:endParaRPr lang="pt-PT"/>
        </a:p>
      </dgm:t>
    </dgm:pt>
    <dgm:pt modelId="{A24D622B-CE68-412F-A4B9-1DE66D2FB8FF}" type="pres">
      <dgm:prSet presAssocID="{0EE507F9-0B3D-469F-A56A-422AD1413D1E}" presName="hierRoot2" presStyleCnt="0">
        <dgm:presLayoutVars>
          <dgm:hierBranch val="hang"/>
        </dgm:presLayoutVars>
      </dgm:prSet>
      <dgm:spPr/>
      <dgm:t>
        <a:bodyPr/>
        <a:lstStyle/>
        <a:p>
          <a:endParaRPr lang="pt-PT"/>
        </a:p>
      </dgm:t>
    </dgm:pt>
    <dgm:pt modelId="{5C4A2B62-3AE0-4201-83D5-7D9F178AC3C4}" type="pres">
      <dgm:prSet presAssocID="{0EE507F9-0B3D-469F-A56A-422AD1413D1E}" presName="rootComposite" presStyleCnt="0"/>
      <dgm:spPr/>
      <dgm:t>
        <a:bodyPr/>
        <a:lstStyle/>
        <a:p>
          <a:endParaRPr lang="pt-PT"/>
        </a:p>
      </dgm:t>
    </dgm:pt>
    <dgm:pt modelId="{7B3C0146-A8C4-4E8F-BA5D-1ED62BFBFBD1}" type="pres">
      <dgm:prSet presAssocID="{0EE507F9-0B3D-469F-A56A-422AD1413D1E}" presName="rootText" presStyleLbl="node2" presStyleIdx="1" presStyleCnt="2" custLinFactX="59257" custLinFactNeighborX="100000">
        <dgm:presLayoutVars>
          <dgm:chPref val="3"/>
        </dgm:presLayoutVars>
      </dgm:prSet>
      <dgm:spPr/>
      <dgm:t>
        <a:bodyPr/>
        <a:lstStyle/>
        <a:p>
          <a:endParaRPr lang="pt-PT"/>
        </a:p>
      </dgm:t>
    </dgm:pt>
    <dgm:pt modelId="{C1C913EA-8F2F-4561-8BE5-A29727007BA7}" type="pres">
      <dgm:prSet presAssocID="{0EE507F9-0B3D-469F-A56A-422AD1413D1E}" presName="rootConnector" presStyleLbl="node2" presStyleIdx="1" presStyleCnt="2"/>
      <dgm:spPr/>
      <dgm:t>
        <a:bodyPr/>
        <a:lstStyle/>
        <a:p>
          <a:endParaRPr lang="pt-PT"/>
        </a:p>
      </dgm:t>
    </dgm:pt>
    <dgm:pt modelId="{377C1CCC-2BF8-4989-BADE-8B87A238CB11}" type="pres">
      <dgm:prSet presAssocID="{0EE507F9-0B3D-469F-A56A-422AD1413D1E}" presName="hierChild4" presStyleCnt="0"/>
      <dgm:spPr/>
      <dgm:t>
        <a:bodyPr/>
        <a:lstStyle/>
        <a:p>
          <a:endParaRPr lang="pt-PT"/>
        </a:p>
      </dgm:t>
    </dgm:pt>
    <dgm:pt modelId="{58231585-F028-4335-83C1-8EF3929DE040}" type="pres">
      <dgm:prSet presAssocID="{AA307F01-ECE7-494D-B916-B8B928957F44}" presName="Name48" presStyleLbl="parChTrans1D3" presStyleIdx="5" presStyleCnt="8"/>
      <dgm:spPr/>
      <dgm:t>
        <a:bodyPr/>
        <a:lstStyle/>
        <a:p>
          <a:endParaRPr lang="pt-PT"/>
        </a:p>
      </dgm:t>
    </dgm:pt>
    <dgm:pt modelId="{60A8D9EE-0B69-4B97-9ED3-D0E9E04028B1}" type="pres">
      <dgm:prSet presAssocID="{728654B1-7C11-4338-A413-D76A6BBA9DF7}" presName="hierRoot2" presStyleCnt="0">
        <dgm:presLayoutVars>
          <dgm:hierBranch val="hang"/>
        </dgm:presLayoutVars>
      </dgm:prSet>
      <dgm:spPr/>
      <dgm:t>
        <a:bodyPr/>
        <a:lstStyle/>
        <a:p>
          <a:endParaRPr lang="pt-PT"/>
        </a:p>
      </dgm:t>
    </dgm:pt>
    <dgm:pt modelId="{CDAE8CD2-A668-49D7-9AC9-4621373FE355}" type="pres">
      <dgm:prSet presAssocID="{728654B1-7C11-4338-A413-D76A6BBA9DF7}" presName="rootComposite" presStyleCnt="0"/>
      <dgm:spPr/>
      <dgm:t>
        <a:bodyPr/>
        <a:lstStyle/>
        <a:p>
          <a:endParaRPr lang="pt-PT"/>
        </a:p>
      </dgm:t>
    </dgm:pt>
    <dgm:pt modelId="{0AD423A8-33FC-43D5-8CC8-316760FEEE59}" type="pres">
      <dgm:prSet presAssocID="{728654B1-7C11-4338-A413-D76A6BBA9DF7}" presName="rootText" presStyleLbl="node3" presStyleIdx="5" presStyleCnt="8" custLinFactX="44721" custLinFactNeighborX="100000" custLinFactNeighborY="2755">
        <dgm:presLayoutVars>
          <dgm:chPref val="3"/>
        </dgm:presLayoutVars>
      </dgm:prSet>
      <dgm:spPr/>
      <dgm:t>
        <a:bodyPr/>
        <a:lstStyle/>
        <a:p>
          <a:endParaRPr lang="pt-PT"/>
        </a:p>
      </dgm:t>
    </dgm:pt>
    <dgm:pt modelId="{83AD1888-5EE6-4516-A19F-660EB625D51D}" type="pres">
      <dgm:prSet presAssocID="{728654B1-7C11-4338-A413-D76A6BBA9DF7}" presName="rootConnector" presStyleLbl="node3" presStyleIdx="5" presStyleCnt="8"/>
      <dgm:spPr/>
      <dgm:t>
        <a:bodyPr/>
        <a:lstStyle/>
        <a:p>
          <a:endParaRPr lang="pt-PT"/>
        </a:p>
      </dgm:t>
    </dgm:pt>
    <dgm:pt modelId="{105B9087-CD07-4984-A7AC-12E9587D7EF2}" type="pres">
      <dgm:prSet presAssocID="{728654B1-7C11-4338-A413-D76A6BBA9DF7}" presName="hierChild4" presStyleCnt="0"/>
      <dgm:spPr/>
      <dgm:t>
        <a:bodyPr/>
        <a:lstStyle/>
        <a:p>
          <a:endParaRPr lang="pt-PT"/>
        </a:p>
      </dgm:t>
    </dgm:pt>
    <dgm:pt modelId="{6B5465E4-4592-4380-ABA9-0AD16022C3AB}" type="pres">
      <dgm:prSet presAssocID="{728654B1-7C11-4338-A413-D76A6BBA9DF7}" presName="hierChild5" presStyleCnt="0"/>
      <dgm:spPr/>
      <dgm:t>
        <a:bodyPr/>
        <a:lstStyle/>
        <a:p>
          <a:endParaRPr lang="pt-PT"/>
        </a:p>
      </dgm:t>
    </dgm:pt>
    <dgm:pt modelId="{7F033CB4-9BCC-4C80-A052-7A5351B9DCF9}" type="pres">
      <dgm:prSet presAssocID="{7C1046B2-FC22-4391-B639-5A0B4924806A}" presName="Name48" presStyleLbl="parChTrans1D3" presStyleIdx="6" presStyleCnt="8"/>
      <dgm:spPr/>
      <dgm:t>
        <a:bodyPr/>
        <a:lstStyle/>
        <a:p>
          <a:endParaRPr lang="pt-PT"/>
        </a:p>
      </dgm:t>
    </dgm:pt>
    <dgm:pt modelId="{BF7F8748-4D0C-43B8-92A7-C072DD290CD8}" type="pres">
      <dgm:prSet presAssocID="{E3B539B0-9368-45BF-BBFF-AAEF849ACB77}" presName="hierRoot2" presStyleCnt="0">
        <dgm:presLayoutVars>
          <dgm:hierBranch val="hang"/>
        </dgm:presLayoutVars>
      </dgm:prSet>
      <dgm:spPr/>
      <dgm:t>
        <a:bodyPr/>
        <a:lstStyle/>
        <a:p>
          <a:endParaRPr lang="pt-PT"/>
        </a:p>
      </dgm:t>
    </dgm:pt>
    <dgm:pt modelId="{279AD731-B478-4215-84B8-BE5771091EB6}" type="pres">
      <dgm:prSet presAssocID="{E3B539B0-9368-45BF-BBFF-AAEF849ACB77}" presName="rootComposite" presStyleCnt="0"/>
      <dgm:spPr/>
      <dgm:t>
        <a:bodyPr/>
        <a:lstStyle/>
        <a:p>
          <a:endParaRPr lang="pt-PT"/>
        </a:p>
      </dgm:t>
    </dgm:pt>
    <dgm:pt modelId="{47F9399A-9392-4C9A-B628-5DF05DF17CD4}" type="pres">
      <dgm:prSet presAssocID="{E3B539B0-9368-45BF-BBFF-AAEF849ACB77}" presName="rootText" presStyleLbl="node3" presStyleIdx="6" presStyleCnt="8" custLinFactY="45716" custLinFactNeighborX="23721" custLinFactNeighborY="100000">
        <dgm:presLayoutVars>
          <dgm:chPref val="3"/>
        </dgm:presLayoutVars>
      </dgm:prSet>
      <dgm:spPr/>
      <dgm:t>
        <a:bodyPr/>
        <a:lstStyle/>
        <a:p>
          <a:endParaRPr lang="pt-PT"/>
        </a:p>
      </dgm:t>
    </dgm:pt>
    <dgm:pt modelId="{BFAAA81B-C916-49E5-A817-2033F38CCDBA}" type="pres">
      <dgm:prSet presAssocID="{E3B539B0-9368-45BF-BBFF-AAEF849ACB77}" presName="rootConnector" presStyleLbl="node3" presStyleIdx="6" presStyleCnt="8"/>
      <dgm:spPr/>
      <dgm:t>
        <a:bodyPr/>
        <a:lstStyle/>
        <a:p>
          <a:endParaRPr lang="pt-PT"/>
        </a:p>
      </dgm:t>
    </dgm:pt>
    <dgm:pt modelId="{631A85C3-6975-4709-928D-5655215C6EE8}" type="pres">
      <dgm:prSet presAssocID="{E3B539B0-9368-45BF-BBFF-AAEF849ACB77}" presName="hierChild4" presStyleCnt="0"/>
      <dgm:spPr/>
      <dgm:t>
        <a:bodyPr/>
        <a:lstStyle/>
        <a:p>
          <a:endParaRPr lang="pt-PT"/>
        </a:p>
      </dgm:t>
    </dgm:pt>
    <dgm:pt modelId="{80F11266-6FD6-42F1-90CB-0105355974D2}" type="pres">
      <dgm:prSet presAssocID="{E3B539B0-9368-45BF-BBFF-AAEF849ACB77}" presName="hierChild5" presStyleCnt="0"/>
      <dgm:spPr/>
      <dgm:t>
        <a:bodyPr/>
        <a:lstStyle/>
        <a:p>
          <a:endParaRPr lang="pt-PT"/>
        </a:p>
      </dgm:t>
    </dgm:pt>
    <dgm:pt modelId="{3B785CBA-2E58-4464-A9A5-78147D96FCB2}" type="pres">
      <dgm:prSet presAssocID="{0765CA1C-47F3-40B6-A8EB-AF880DAEF9E8}" presName="Name48" presStyleLbl="parChTrans1D3" presStyleIdx="7" presStyleCnt="8"/>
      <dgm:spPr/>
      <dgm:t>
        <a:bodyPr/>
        <a:lstStyle/>
        <a:p>
          <a:endParaRPr lang="pt-PT"/>
        </a:p>
      </dgm:t>
    </dgm:pt>
    <dgm:pt modelId="{D3F4254E-1314-4F5F-885D-1F4FA37F1747}" type="pres">
      <dgm:prSet presAssocID="{1D154EB9-6B71-4F82-B15B-BA14C1DB65C9}" presName="hierRoot2" presStyleCnt="0">
        <dgm:presLayoutVars>
          <dgm:hierBranch val="hang"/>
        </dgm:presLayoutVars>
      </dgm:prSet>
      <dgm:spPr/>
      <dgm:t>
        <a:bodyPr/>
        <a:lstStyle/>
        <a:p>
          <a:endParaRPr lang="pt-PT"/>
        </a:p>
      </dgm:t>
    </dgm:pt>
    <dgm:pt modelId="{17B79754-BF81-4865-AA4B-C8618CFBBB3B}" type="pres">
      <dgm:prSet presAssocID="{1D154EB9-6B71-4F82-B15B-BA14C1DB65C9}" presName="rootComposite" presStyleCnt="0"/>
      <dgm:spPr/>
      <dgm:t>
        <a:bodyPr/>
        <a:lstStyle/>
        <a:p>
          <a:endParaRPr lang="pt-PT"/>
        </a:p>
      </dgm:t>
    </dgm:pt>
    <dgm:pt modelId="{B37B4B92-E1C5-4041-A102-AD31851EF48E}" type="pres">
      <dgm:prSet presAssocID="{1D154EB9-6B71-4F82-B15B-BA14C1DB65C9}" presName="rootText" presStyleLbl="node3" presStyleIdx="7" presStyleCnt="8" custLinFactX="44721" custLinFactY="46676" custLinFactNeighborX="100000" custLinFactNeighborY="100000">
        <dgm:presLayoutVars>
          <dgm:chPref val="3"/>
        </dgm:presLayoutVars>
      </dgm:prSet>
      <dgm:spPr/>
      <dgm:t>
        <a:bodyPr/>
        <a:lstStyle/>
        <a:p>
          <a:endParaRPr lang="pt-PT"/>
        </a:p>
      </dgm:t>
    </dgm:pt>
    <dgm:pt modelId="{2754C155-838C-44A5-BE78-340AECE6C81D}" type="pres">
      <dgm:prSet presAssocID="{1D154EB9-6B71-4F82-B15B-BA14C1DB65C9}" presName="rootConnector" presStyleLbl="node3" presStyleIdx="7" presStyleCnt="8"/>
      <dgm:spPr/>
      <dgm:t>
        <a:bodyPr/>
        <a:lstStyle/>
        <a:p>
          <a:endParaRPr lang="pt-PT"/>
        </a:p>
      </dgm:t>
    </dgm:pt>
    <dgm:pt modelId="{FF951663-1A9F-48C8-89B2-DB510266A8DC}" type="pres">
      <dgm:prSet presAssocID="{1D154EB9-6B71-4F82-B15B-BA14C1DB65C9}" presName="hierChild4" presStyleCnt="0"/>
      <dgm:spPr/>
      <dgm:t>
        <a:bodyPr/>
        <a:lstStyle/>
        <a:p>
          <a:endParaRPr lang="pt-PT"/>
        </a:p>
      </dgm:t>
    </dgm:pt>
    <dgm:pt modelId="{512291F7-E316-437E-9150-2D1E6D31F22E}" type="pres">
      <dgm:prSet presAssocID="{1D154EB9-6B71-4F82-B15B-BA14C1DB65C9}" presName="hierChild5" presStyleCnt="0"/>
      <dgm:spPr/>
      <dgm:t>
        <a:bodyPr/>
        <a:lstStyle/>
        <a:p>
          <a:endParaRPr lang="pt-PT"/>
        </a:p>
      </dgm:t>
    </dgm:pt>
    <dgm:pt modelId="{0D96EEF0-85F3-4293-AAED-228597DA2FDE}" type="pres">
      <dgm:prSet presAssocID="{0EE507F9-0B3D-469F-A56A-422AD1413D1E}" presName="hierChild5" presStyleCnt="0"/>
      <dgm:spPr/>
      <dgm:t>
        <a:bodyPr/>
        <a:lstStyle/>
        <a:p>
          <a:endParaRPr lang="pt-PT"/>
        </a:p>
      </dgm:t>
    </dgm:pt>
    <dgm:pt modelId="{959C02AD-3ED7-45C7-83DE-5D204CADCB9F}" type="pres">
      <dgm:prSet presAssocID="{2E18EA5A-F183-402D-BA96-828193C2C76F}" presName="hierChild3" presStyleCnt="0"/>
      <dgm:spPr/>
      <dgm:t>
        <a:bodyPr/>
        <a:lstStyle/>
        <a:p>
          <a:endParaRPr lang="pt-PT"/>
        </a:p>
      </dgm:t>
    </dgm:pt>
    <dgm:pt modelId="{958E73F7-374B-4119-BB56-BDA9343C94FA}" type="pres">
      <dgm:prSet presAssocID="{983DD32A-98C4-4047-8AFC-B7F1F5CA6B95}" presName="Name111" presStyleLbl="parChTrans1D2" presStyleIdx="2" presStyleCnt="4"/>
      <dgm:spPr/>
      <dgm:t>
        <a:bodyPr/>
        <a:lstStyle/>
        <a:p>
          <a:endParaRPr lang="pt-PT"/>
        </a:p>
      </dgm:t>
    </dgm:pt>
    <dgm:pt modelId="{D2BFF236-1EAB-48B4-AEA5-9B552F44D0CA}" type="pres">
      <dgm:prSet presAssocID="{EBBE1144-156D-4FAC-99A5-BD1B010B92CC}" presName="hierRoot3" presStyleCnt="0">
        <dgm:presLayoutVars>
          <dgm:hierBranch val="init"/>
        </dgm:presLayoutVars>
      </dgm:prSet>
      <dgm:spPr/>
      <dgm:t>
        <a:bodyPr/>
        <a:lstStyle/>
        <a:p>
          <a:endParaRPr lang="pt-PT"/>
        </a:p>
      </dgm:t>
    </dgm:pt>
    <dgm:pt modelId="{F3D06334-421D-4882-A2BF-F18E929E82F8}" type="pres">
      <dgm:prSet presAssocID="{EBBE1144-156D-4FAC-99A5-BD1B010B92CC}" presName="rootComposite3" presStyleCnt="0"/>
      <dgm:spPr/>
      <dgm:t>
        <a:bodyPr/>
        <a:lstStyle/>
        <a:p>
          <a:endParaRPr lang="pt-PT"/>
        </a:p>
      </dgm:t>
    </dgm:pt>
    <dgm:pt modelId="{A29D34CC-2AAA-4812-9903-9CBCCA1A1C5F}" type="pres">
      <dgm:prSet presAssocID="{EBBE1144-156D-4FAC-99A5-BD1B010B92CC}" presName="rootText3" presStyleLbl="asst1" presStyleIdx="0" presStyleCnt="2">
        <dgm:presLayoutVars>
          <dgm:chPref val="3"/>
        </dgm:presLayoutVars>
      </dgm:prSet>
      <dgm:spPr/>
      <dgm:t>
        <a:bodyPr/>
        <a:lstStyle/>
        <a:p>
          <a:endParaRPr lang="pt-PT"/>
        </a:p>
      </dgm:t>
    </dgm:pt>
    <dgm:pt modelId="{45E774CE-990E-4A9F-B9DB-FEDE45801561}" type="pres">
      <dgm:prSet presAssocID="{EBBE1144-156D-4FAC-99A5-BD1B010B92CC}" presName="rootConnector3" presStyleLbl="asst1" presStyleIdx="0" presStyleCnt="2"/>
      <dgm:spPr/>
      <dgm:t>
        <a:bodyPr/>
        <a:lstStyle/>
        <a:p>
          <a:endParaRPr lang="pt-PT"/>
        </a:p>
      </dgm:t>
    </dgm:pt>
    <dgm:pt modelId="{126FA65A-E553-4C76-AF83-E0BAEC8B7692}" type="pres">
      <dgm:prSet presAssocID="{EBBE1144-156D-4FAC-99A5-BD1B010B92CC}" presName="hierChild6" presStyleCnt="0"/>
      <dgm:spPr/>
      <dgm:t>
        <a:bodyPr/>
        <a:lstStyle/>
        <a:p>
          <a:endParaRPr lang="pt-PT"/>
        </a:p>
      </dgm:t>
    </dgm:pt>
    <dgm:pt modelId="{413C507A-90FB-48F2-9DBB-2015D5A2BC8B}" type="pres">
      <dgm:prSet presAssocID="{EBBE1144-156D-4FAC-99A5-BD1B010B92CC}" presName="hierChild7" presStyleCnt="0"/>
      <dgm:spPr/>
      <dgm:t>
        <a:bodyPr/>
        <a:lstStyle/>
        <a:p>
          <a:endParaRPr lang="pt-PT"/>
        </a:p>
      </dgm:t>
    </dgm:pt>
    <dgm:pt modelId="{83F2F354-820D-4A73-8A3F-66F0F63189E2}" type="pres">
      <dgm:prSet presAssocID="{BEAAE804-E866-41F1-BEEF-CA7444039D9B}" presName="Name111" presStyleLbl="parChTrans1D2" presStyleIdx="3" presStyleCnt="4"/>
      <dgm:spPr/>
      <dgm:t>
        <a:bodyPr/>
        <a:lstStyle/>
        <a:p>
          <a:endParaRPr lang="pt-PT"/>
        </a:p>
      </dgm:t>
    </dgm:pt>
    <dgm:pt modelId="{E7BCA45A-5132-4E53-932E-586392B08F18}" type="pres">
      <dgm:prSet presAssocID="{9DCCEEE6-710E-4DC3-83A0-B4D4249CF434}" presName="hierRoot3" presStyleCnt="0">
        <dgm:presLayoutVars>
          <dgm:hierBranch val="init"/>
        </dgm:presLayoutVars>
      </dgm:prSet>
      <dgm:spPr/>
      <dgm:t>
        <a:bodyPr/>
        <a:lstStyle/>
        <a:p>
          <a:endParaRPr lang="pt-PT"/>
        </a:p>
      </dgm:t>
    </dgm:pt>
    <dgm:pt modelId="{EBEEB0E2-A584-42B8-8941-3B039212AECA}" type="pres">
      <dgm:prSet presAssocID="{9DCCEEE6-710E-4DC3-83A0-B4D4249CF434}" presName="rootComposite3" presStyleCnt="0"/>
      <dgm:spPr/>
      <dgm:t>
        <a:bodyPr/>
        <a:lstStyle/>
        <a:p>
          <a:endParaRPr lang="pt-PT"/>
        </a:p>
      </dgm:t>
    </dgm:pt>
    <dgm:pt modelId="{C98DD579-9C5A-41B8-B111-5068B06CDDB5}" type="pres">
      <dgm:prSet presAssocID="{9DCCEEE6-710E-4DC3-83A0-B4D4249CF434}" presName="rootText3" presStyleLbl="asst1" presStyleIdx="1" presStyleCnt="2">
        <dgm:presLayoutVars>
          <dgm:chPref val="3"/>
        </dgm:presLayoutVars>
      </dgm:prSet>
      <dgm:spPr/>
      <dgm:t>
        <a:bodyPr/>
        <a:lstStyle/>
        <a:p>
          <a:endParaRPr lang="pt-PT"/>
        </a:p>
      </dgm:t>
    </dgm:pt>
    <dgm:pt modelId="{681809B3-3ED6-4F6E-8597-109340C4CAF3}" type="pres">
      <dgm:prSet presAssocID="{9DCCEEE6-710E-4DC3-83A0-B4D4249CF434}" presName="rootConnector3" presStyleLbl="asst1" presStyleIdx="1" presStyleCnt="2"/>
      <dgm:spPr/>
      <dgm:t>
        <a:bodyPr/>
        <a:lstStyle/>
        <a:p>
          <a:endParaRPr lang="pt-PT"/>
        </a:p>
      </dgm:t>
    </dgm:pt>
    <dgm:pt modelId="{33F0E6D8-B876-454D-A9EB-5490F60865A6}" type="pres">
      <dgm:prSet presAssocID="{9DCCEEE6-710E-4DC3-83A0-B4D4249CF434}" presName="hierChild6" presStyleCnt="0"/>
      <dgm:spPr/>
      <dgm:t>
        <a:bodyPr/>
        <a:lstStyle/>
        <a:p>
          <a:endParaRPr lang="pt-PT"/>
        </a:p>
      </dgm:t>
    </dgm:pt>
    <dgm:pt modelId="{40AB68BB-E9AC-411D-B61B-16FACC815C59}" type="pres">
      <dgm:prSet presAssocID="{9DCCEEE6-710E-4DC3-83A0-B4D4249CF434}" presName="hierChild7" presStyleCnt="0"/>
      <dgm:spPr/>
      <dgm:t>
        <a:bodyPr/>
        <a:lstStyle/>
        <a:p>
          <a:endParaRPr lang="pt-PT"/>
        </a:p>
      </dgm:t>
    </dgm:pt>
    <dgm:pt modelId="{FF8D5FD3-5C38-43EE-B73E-3DBE8FFBAE25}" type="pres">
      <dgm:prSet presAssocID="{56EDBBEC-5118-4818-9B4B-44CC2BE831A5}" presName="hierRoot1" presStyleCnt="0">
        <dgm:presLayoutVars>
          <dgm:hierBranch val="init"/>
        </dgm:presLayoutVars>
      </dgm:prSet>
      <dgm:spPr/>
    </dgm:pt>
    <dgm:pt modelId="{707451D1-349B-4BDB-91B2-87C124E0C0B0}" type="pres">
      <dgm:prSet presAssocID="{56EDBBEC-5118-4818-9B4B-44CC2BE831A5}" presName="rootComposite1" presStyleCnt="0"/>
      <dgm:spPr/>
    </dgm:pt>
    <dgm:pt modelId="{0D414018-8C31-42C5-9A53-91B584757E36}" type="pres">
      <dgm:prSet presAssocID="{56EDBBEC-5118-4818-9B4B-44CC2BE831A5}" presName="rootText1" presStyleLbl="node0" presStyleIdx="1" presStyleCnt="3" custLinFactX="-79987" custLinFactY="100000" custLinFactNeighborX="-100000" custLinFactNeighborY="187531">
        <dgm:presLayoutVars>
          <dgm:chPref val="3"/>
        </dgm:presLayoutVars>
      </dgm:prSet>
      <dgm:spPr/>
      <dgm:t>
        <a:bodyPr/>
        <a:lstStyle/>
        <a:p>
          <a:endParaRPr lang="pt-PT"/>
        </a:p>
      </dgm:t>
    </dgm:pt>
    <dgm:pt modelId="{A7D20680-18AE-47AD-8D7F-AFAB00431794}" type="pres">
      <dgm:prSet presAssocID="{56EDBBEC-5118-4818-9B4B-44CC2BE831A5}" presName="rootConnector1" presStyleLbl="asst0" presStyleIdx="0" presStyleCnt="0"/>
      <dgm:spPr/>
      <dgm:t>
        <a:bodyPr/>
        <a:lstStyle/>
        <a:p>
          <a:endParaRPr lang="pt-PT"/>
        </a:p>
      </dgm:t>
    </dgm:pt>
    <dgm:pt modelId="{638F2F29-0CA3-4999-8BD3-1521BD3D61C9}" type="pres">
      <dgm:prSet presAssocID="{56EDBBEC-5118-4818-9B4B-44CC2BE831A5}" presName="hierChild2" presStyleCnt="0"/>
      <dgm:spPr/>
    </dgm:pt>
    <dgm:pt modelId="{9AD8470C-8074-4177-BC1B-58DBC2096680}" type="pres">
      <dgm:prSet presAssocID="{56EDBBEC-5118-4818-9B4B-44CC2BE831A5}" presName="hierChild3" presStyleCnt="0"/>
      <dgm:spPr/>
    </dgm:pt>
    <dgm:pt modelId="{92E7C763-7B7B-4F41-AFAB-97EC5C31B40B}" type="pres">
      <dgm:prSet presAssocID="{2028B224-AFD7-47BB-B750-E7B6C46A892C}" presName="hierRoot1" presStyleCnt="0">
        <dgm:presLayoutVars>
          <dgm:hierBranch val="init"/>
        </dgm:presLayoutVars>
      </dgm:prSet>
      <dgm:spPr/>
    </dgm:pt>
    <dgm:pt modelId="{E3662A93-8C25-4B00-8F4B-C9FDB8A18B90}" type="pres">
      <dgm:prSet presAssocID="{2028B224-AFD7-47BB-B750-E7B6C46A892C}" presName="rootComposite1" presStyleCnt="0"/>
      <dgm:spPr/>
    </dgm:pt>
    <dgm:pt modelId="{21C357CB-D196-4759-AF3D-08B8EE503AC8}" type="pres">
      <dgm:prSet presAssocID="{2028B224-AFD7-47BB-B750-E7B6C46A892C}" presName="rootText1" presStyleLbl="node0" presStyleIdx="2" presStyleCnt="3" custLinFactX="-81385" custLinFactY="100000" custLinFactNeighborX="-100000" custLinFactNeighborY="187531">
        <dgm:presLayoutVars>
          <dgm:chPref val="3"/>
        </dgm:presLayoutVars>
      </dgm:prSet>
      <dgm:spPr/>
      <dgm:t>
        <a:bodyPr/>
        <a:lstStyle/>
        <a:p>
          <a:endParaRPr lang="pt-PT"/>
        </a:p>
      </dgm:t>
    </dgm:pt>
    <dgm:pt modelId="{0F012C7E-FBE8-4292-9D0D-6A703C6BC1A5}" type="pres">
      <dgm:prSet presAssocID="{2028B224-AFD7-47BB-B750-E7B6C46A892C}" presName="rootConnector1" presStyleLbl="asst0" presStyleIdx="0" presStyleCnt="0"/>
      <dgm:spPr/>
      <dgm:t>
        <a:bodyPr/>
        <a:lstStyle/>
        <a:p>
          <a:endParaRPr lang="pt-PT"/>
        </a:p>
      </dgm:t>
    </dgm:pt>
    <dgm:pt modelId="{E428DD88-F05D-4C8A-AFDB-F4B599B638F5}" type="pres">
      <dgm:prSet presAssocID="{2028B224-AFD7-47BB-B750-E7B6C46A892C}" presName="hierChild2" presStyleCnt="0"/>
      <dgm:spPr/>
    </dgm:pt>
    <dgm:pt modelId="{3FFA7239-1199-4390-B78E-BD9E2B0D9207}" type="pres">
      <dgm:prSet presAssocID="{2028B224-AFD7-47BB-B750-E7B6C46A892C}" presName="hierChild3" presStyleCnt="0"/>
      <dgm:spPr/>
    </dgm:pt>
  </dgm:ptLst>
  <dgm:cxnLst>
    <dgm:cxn modelId="{BFA070DA-C274-488D-A59F-964DDEA575E3}" type="presOf" srcId="{059C3729-F2F6-4E2D-B7A7-706D149798F8}" destId="{9D255098-52C3-4AE3-A81E-CCCCDF93DEFB}" srcOrd="1" destOrd="0" presId="urn:microsoft.com/office/officeart/2005/8/layout/orgChart1"/>
    <dgm:cxn modelId="{9E9F4D10-6FA9-4F84-A6EC-8059B16464E7}" type="presOf" srcId="{85246050-7D9E-4DED-AD89-CAFBFFBF03DD}" destId="{9D0E6E9E-3A90-4D98-A7C5-9F6ECC0CB463}" srcOrd="0" destOrd="0" presId="urn:microsoft.com/office/officeart/2005/8/layout/orgChart1"/>
    <dgm:cxn modelId="{6F474528-ADF1-4C8E-90A1-E45101E3F87F}" type="presOf" srcId="{6228002E-865D-4B7A-827F-BC78D807452E}" destId="{A5EE8735-749E-402E-8D89-BD455913E51B}" srcOrd="1" destOrd="0" presId="urn:microsoft.com/office/officeart/2005/8/layout/orgChart1"/>
    <dgm:cxn modelId="{6AC0AF53-1804-4013-98C9-FD3A94E366B6}" type="presOf" srcId="{9DCCEEE6-710E-4DC3-83A0-B4D4249CF434}" destId="{C98DD579-9C5A-41B8-B111-5068B06CDDB5}" srcOrd="0" destOrd="0" presId="urn:microsoft.com/office/officeart/2005/8/layout/orgChart1"/>
    <dgm:cxn modelId="{640AE0B7-AD0A-43B5-B25F-5E8D643BF310}" type="presOf" srcId="{1D154EB9-6B71-4F82-B15B-BA14C1DB65C9}" destId="{2754C155-838C-44A5-BE78-340AECE6C81D}" srcOrd="1" destOrd="0" presId="urn:microsoft.com/office/officeart/2005/8/layout/orgChart1"/>
    <dgm:cxn modelId="{65D4813E-3967-4D96-99E7-5C8BDC1560FB}" srcId="{2E18EA5A-F183-402D-BA96-828193C2C76F}" destId="{AE695DFC-79D6-4CF6-BAD3-034CB171B1C6}" srcOrd="2" destOrd="0" parTransId="{FCD401D6-FB35-4FBA-B7A3-793C2A5C4717}" sibTransId="{67E1470C-47EA-42C9-964D-05DDB8DE1915}"/>
    <dgm:cxn modelId="{E7706418-13D8-4D1F-B47A-51513490A654}" type="presOf" srcId="{E3B539B0-9368-45BF-BBFF-AAEF849ACB77}" destId="{BFAAA81B-C916-49E5-A817-2033F38CCDBA}" srcOrd="1" destOrd="0" presId="urn:microsoft.com/office/officeart/2005/8/layout/orgChart1"/>
    <dgm:cxn modelId="{7CB2F138-BA7E-4BEE-B0F0-335E7194D668}" type="presOf" srcId="{0EE507F9-0B3D-469F-A56A-422AD1413D1E}" destId="{7B3C0146-A8C4-4E8F-BA5D-1ED62BFBFBD1}" srcOrd="0" destOrd="0" presId="urn:microsoft.com/office/officeart/2005/8/layout/orgChart1"/>
    <dgm:cxn modelId="{CC4FDE4A-4B92-4BF1-BFCC-723E6813EDCE}" srcId="{0EE507F9-0B3D-469F-A56A-422AD1413D1E}" destId="{1D154EB9-6B71-4F82-B15B-BA14C1DB65C9}" srcOrd="2" destOrd="0" parTransId="{0765CA1C-47F3-40B6-A8EB-AF880DAEF9E8}" sibTransId="{899D4620-A184-43DB-9C64-76A5B20E559C}"/>
    <dgm:cxn modelId="{7F182CE1-F518-4F28-9FD2-C74500738309}" type="presOf" srcId="{7C1046B2-FC22-4391-B639-5A0B4924806A}" destId="{7F033CB4-9BCC-4C80-A052-7A5351B9DCF9}" srcOrd="0" destOrd="0" presId="urn:microsoft.com/office/officeart/2005/8/layout/orgChart1"/>
    <dgm:cxn modelId="{60C83DA8-6506-4C65-A895-C59AAFD4D987}" type="presOf" srcId="{1D154EB9-6B71-4F82-B15B-BA14C1DB65C9}" destId="{B37B4B92-E1C5-4041-A102-AD31851EF48E}" srcOrd="0" destOrd="0" presId="urn:microsoft.com/office/officeart/2005/8/layout/orgChart1"/>
    <dgm:cxn modelId="{5F989C3B-398C-49A3-9B89-AFA76BA5DDA4}" type="presOf" srcId="{9DCCEEE6-710E-4DC3-83A0-B4D4249CF434}" destId="{681809B3-3ED6-4F6E-8597-109340C4CAF3}" srcOrd="1" destOrd="0" presId="urn:microsoft.com/office/officeart/2005/8/layout/orgChart1"/>
    <dgm:cxn modelId="{378AAFCD-0091-486E-91B3-410048A7F892}" type="presOf" srcId="{059C3729-F2F6-4E2D-B7A7-706D149798F8}" destId="{7A5C50CB-DE27-44C3-9DD1-F230E1737F08}" srcOrd="0" destOrd="0" presId="urn:microsoft.com/office/officeart/2005/8/layout/orgChart1"/>
    <dgm:cxn modelId="{B24B8DBF-AF0F-4906-A991-908BDE4929D2}" srcId="{0EE507F9-0B3D-469F-A56A-422AD1413D1E}" destId="{E3B539B0-9368-45BF-BBFF-AAEF849ACB77}" srcOrd="1" destOrd="0" parTransId="{7C1046B2-FC22-4391-B639-5A0B4924806A}" sibTransId="{49E32BB7-593C-4529-9E2F-545B9179A0C4}"/>
    <dgm:cxn modelId="{AC5881EF-6579-4FA4-8917-5A4D49A285AA}" type="presOf" srcId="{728654B1-7C11-4338-A413-D76A6BBA9DF7}" destId="{0AD423A8-33FC-43D5-8CC8-316760FEEE59}" srcOrd="0" destOrd="0" presId="urn:microsoft.com/office/officeart/2005/8/layout/orgChart1"/>
    <dgm:cxn modelId="{82E9EBA3-33A2-4EB5-B416-4035A2BB01DF}" srcId="{B4EC7533-6D6A-446A-B91C-E46FD536F66D}" destId="{2E18EA5A-F183-402D-BA96-828193C2C76F}" srcOrd="0" destOrd="0" parTransId="{DEEC8CDE-130E-483A-A454-31D9A3C697D0}" sibTransId="{6CC10471-1BFC-40E4-9856-EF1384490D3F}"/>
    <dgm:cxn modelId="{0A6F1572-CC24-4B3E-B4E0-032207C715F4}" type="presOf" srcId="{E3B539B0-9368-45BF-BBFF-AAEF849ACB77}" destId="{47F9399A-9392-4C9A-B628-5DF05DF17CD4}" srcOrd="0" destOrd="0" presId="urn:microsoft.com/office/officeart/2005/8/layout/orgChart1"/>
    <dgm:cxn modelId="{4CB735FB-48A6-4624-85EF-29DAD93D9943}" type="presOf" srcId="{2E18EA5A-F183-402D-BA96-828193C2C76F}" destId="{3F26C829-296A-4A38-AE82-D3E86A481404}" srcOrd="0" destOrd="0" presId="urn:microsoft.com/office/officeart/2005/8/layout/orgChart1"/>
    <dgm:cxn modelId="{528BE6C7-6253-41BD-953E-90A6CC95C9D5}" type="presOf" srcId="{B71D38B2-AF34-4F5E-982C-17401DC9A60B}" destId="{072EC9FB-7B04-427D-9FA6-D34C6C716FE2}" srcOrd="0" destOrd="0" presId="urn:microsoft.com/office/officeart/2005/8/layout/orgChart1"/>
    <dgm:cxn modelId="{C6BA72C7-12B6-4C17-9727-F485330A454B}" type="presOf" srcId="{BEAAE804-E866-41F1-BEEF-CA7444039D9B}" destId="{83F2F354-820D-4A73-8A3F-66F0F63189E2}" srcOrd="0" destOrd="0" presId="urn:microsoft.com/office/officeart/2005/8/layout/orgChart1"/>
    <dgm:cxn modelId="{19FB8B21-C2D0-4058-9827-ED87A6D2D847}" type="presOf" srcId="{B01DF8F8-6613-46B4-BF23-6BC5E38A1DA0}" destId="{A7C98D0E-22FE-4713-8482-BF7755A7F7A1}" srcOrd="1" destOrd="0" presId="urn:microsoft.com/office/officeart/2005/8/layout/orgChart1"/>
    <dgm:cxn modelId="{EEF050FF-DEF3-4003-91AE-E630AFFCB9CD}" srcId="{AE695DFC-79D6-4CF6-BAD3-034CB171B1C6}" destId="{85246050-7D9E-4DED-AD89-CAFBFFBF03DD}" srcOrd="0" destOrd="0" parTransId="{8F25A1D0-1368-42B6-B74E-8412059229A9}" sibTransId="{A462AB82-F066-4F82-BAF3-612F724FD130}"/>
    <dgm:cxn modelId="{1E361947-034F-4DC9-8545-D3E0B2E00A11}" type="presOf" srcId="{EBBE1144-156D-4FAC-99A5-BD1B010B92CC}" destId="{45E774CE-990E-4A9F-B9DB-FEDE45801561}" srcOrd="1" destOrd="0" presId="urn:microsoft.com/office/officeart/2005/8/layout/orgChart1"/>
    <dgm:cxn modelId="{CD5B21AC-DAA8-4080-9D92-ADB7E9045E95}" type="presOf" srcId="{85246050-7D9E-4DED-AD89-CAFBFFBF03DD}" destId="{138DE0AE-A173-417B-9AA4-94AE6CE371C8}" srcOrd="1" destOrd="0" presId="urn:microsoft.com/office/officeart/2005/8/layout/orgChart1"/>
    <dgm:cxn modelId="{C64D16BB-F074-4325-B451-9ACDC86E4A94}" type="presOf" srcId="{B4EC7533-6D6A-446A-B91C-E46FD536F66D}" destId="{92FBDAFF-302C-425D-974A-60FDFCC8E0EA}" srcOrd="0" destOrd="0" presId="urn:microsoft.com/office/officeart/2005/8/layout/orgChart1"/>
    <dgm:cxn modelId="{7A95D4A5-F325-4F39-B974-B8681C9EDD3C}" type="presOf" srcId="{2028B224-AFD7-47BB-B750-E7B6C46A892C}" destId="{21C357CB-D196-4759-AF3D-08B8EE503AC8}" srcOrd="0" destOrd="0" presId="urn:microsoft.com/office/officeart/2005/8/layout/orgChart1"/>
    <dgm:cxn modelId="{11EA7769-6137-4E89-B2AC-C09F96E7BD6F}" type="presOf" srcId="{6228002E-865D-4B7A-827F-BC78D807452E}" destId="{AAB1A7F3-F133-4114-8188-DA28C4A67CAA}" srcOrd="0" destOrd="0" presId="urn:microsoft.com/office/officeart/2005/8/layout/orgChart1"/>
    <dgm:cxn modelId="{EDCF8065-7B65-4B8D-9ABB-AC3D4ACF3611}" type="presOf" srcId="{AE695DFC-79D6-4CF6-BAD3-034CB171B1C6}" destId="{27B86B7D-0D8F-4076-B16A-F44A182D0F91}" srcOrd="1" destOrd="0" presId="urn:microsoft.com/office/officeart/2005/8/layout/orgChart1"/>
    <dgm:cxn modelId="{1CDD43DB-5A9E-40A5-9B6D-134922491358}" srcId="{AE695DFC-79D6-4CF6-BAD3-034CB171B1C6}" destId="{6228002E-865D-4B7A-827F-BC78D807452E}" srcOrd="4" destOrd="0" parTransId="{9AF2FAE3-1027-42F0-B298-923B7DAF73BD}" sibTransId="{80A42CB4-A735-4F2B-910D-D4013CB2D953}"/>
    <dgm:cxn modelId="{57906342-DB0C-4D00-A375-F3ACC84E1825}" srcId="{B4EC7533-6D6A-446A-B91C-E46FD536F66D}" destId="{56EDBBEC-5118-4818-9B4B-44CC2BE831A5}" srcOrd="1" destOrd="0" parTransId="{27CCFD4B-9DD8-49A1-A94E-B657BFD00900}" sibTransId="{657379C6-378B-4A6E-B413-579614970CB7}"/>
    <dgm:cxn modelId="{429A02E5-EE29-48AD-9043-B582D3F79CA0}" type="presOf" srcId="{86565E28-7720-4F2D-A9C6-A1B9DC9F8716}" destId="{0CD7E5A9-AAFD-47A2-BE49-A4686370BA68}" srcOrd="0" destOrd="0" presId="urn:microsoft.com/office/officeart/2005/8/layout/orgChart1"/>
    <dgm:cxn modelId="{CD5106A5-494C-4813-8434-8E9BA0ED6C35}" type="presOf" srcId="{2028B224-AFD7-47BB-B750-E7B6C46A892C}" destId="{0F012C7E-FBE8-4292-9D0D-6A703C6BC1A5}" srcOrd="1" destOrd="0" presId="urn:microsoft.com/office/officeart/2005/8/layout/orgChart1"/>
    <dgm:cxn modelId="{E0B5B903-EDD8-4011-9865-7D548E9AF2E8}" srcId="{B4EC7533-6D6A-446A-B91C-E46FD536F66D}" destId="{2028B224-AFD7-47BB-B750-E7B6C46A892C}" srcOrd="2" destOrd="0" parTransId="{6C0A423F-5CDD-4146-97B7-0DB26DF7452F}" sibTransId="{6524F9D4-F62C-41EC-9063-7290FB13313D}"/>
    <dgm:cxn modelId="{59F619C0-D509-464B-878E-44116ADF2A6B}" type="presOf" srcId="{2A6317F8-76F4-43C0-807D-57E6562D5753}" destId="{5D26A8AF-BD6F-403A-953E-BE67C7E663EF}" srcOrd="0" destOrd="0" presId="urn:microsoft.com/office/officeart/2005/8/layout/orgChart1"/>
    <dgm:cxn modelId="{04D82739-133B-43DC-AC72-84A7B07A360A}" type="presOf" srcId="{728654B1-7C11-4338-A413-D76A6BBA9DF7}" destId="{83AD1888-5EE6-4516-A19F-660EB625D51D}" srcOrd="1" destOrd="0" presId="urn:microsoft.com/office/officeart/2005/8/layout/orgChart1"/>
    <dgm:cxn modelId="{58B4A667-5744-4142-BDEC-4ECDB45C6066}" srcId="{2E18EA5A-F183-402D-BA96-828193C2C76F}" destId="{9DCCEEE6-710E-4DC3-83A0-B4D4249CF434}" srcOrd="1" destOrd="0" parTransId="{BEAAE804-E866-41F1-BEEF-CA7444039D9B}" sibTransId="{7BF55FEC-B074-49D6-BBFE-0A9B383EEF8A}"/>
    <dgm:cxn modelId="{A0145933-661C-4C18-B040-54C1F8307DB6}" type="presOf" srcId="{B01DF8F8-6613-46B4-BF23-6BC5E38A1DA0}" destId="{D92D2A9F-ECBB-412D-854C-9729EBD783EB}" srcOrd="0" destOrd="0" presId="urn:microsoft.com/office/officeart/2005/8/layout/orgChart1"/>
    <dgm:cxn modelId="{6FA15C9F-05B3-4F6E-A87F-C6D9822949B7}" type="presOf" srcId="{9AF2FAE3-1027-42F0-B298-923B7DAF73BD}" destId="{5C206301-B58A-4E98-8372-F111A54BDB36}" srcOrd="0" destOrd="0" presId="urn:microsoft.com/office/officeart/2005/8/layout/orgChart1"/>
    <dgm:cxn modelId="{0619D6CD-B8FD-4C80-8CDF-B8998C28A389}" type="presOf" srcId="{2E18EA5A-F183-402D-BA96-828193C2C76F}" destId="{DA7AB4D0-E019-4EDC-B0F9-54822ECC5791}" srcOrd="1" destOrd="0" presId="urn:microsoft.com/office/officeart/2005/8/layout/orgChart1"/>
    <dgm:cxn modelId="{06438E6B-5D38-402A-A1E7-0BC10FD05BD1}" type="presOf" srcId="{0765CA1C-47F3-40B6-A8EB-AF880DAEF9E8}" destId="{3B785CBA-2E58-4464-A9A5-78147D96FCB2}" srcOrd="0" destOrd="0" presId="urn:microsoft.com/office/officeart/2005/8/layout/orgChart1"/>
    <dgm:cxn modelId="{2BD14D04-A412-4AA0-9051-661F7BE78640}" type="presOf" srcId="{8F25A1D0-1368-42B6-B74E-8412059229A9}" destId="{F927AF86-B278-40AC-8CC4-56A9FA4EA99C}" srcOrd="0" destOrd="0" presId="urn:microsoft.com/office/officeart/2005/8/layout/orgChart1"/>
    <dgm:cxn modelId="{3A30E48B-A4FF-4CAE-AC72-7DFB4AEA3A4F}" srcId="{0EE507F9-0B3D-469F-A56A-422AD1413D1E}" destId="{728654B1-7C11-4338-A413-D76A6BBA9DF7}" srcOrd="0" destOrd="0" parTransId="{AA307F01-ECE7-494D-B916-B8B928957F44}" sibTransId="{2F9FEFC0-111D-4F9D-AF83-6D8817B1B2FD}"/>
    <dgm:cxn modelId="{31128B97-C1A7-4A31-A79A-170D6B8EDE6B}" type="presOf" srcId="{AA307F01-ECE7-494D-B916-B8B928957F44}" destId="{58231585-F028-4335-83C1-8EF3929DE040}" srcOrd="0" destOrd="0" presId="urn:microsoft.com/office/officeart/2005/8/layout/orgChart1"/>
    <dgm:cxn modelId="{837993DF-6E95-42A4-9BFC-F6D0DA70A3AF}" srcId="{2E18EA5A-F183-402D-BA96-828193C2C76F}" destId="{0EE507F9-0B3D-469F-A56A-422AD1413D1E}" srcOrd="3" destOrd="0" parTransId="{86565E28-7720-4F2D-A9C6-A1B9DC9F8716}" sibTransId="{29A0C60B-5555-448E-8444-A9C5378AAC84}"/>
    <dgm:cxn modelId="{564471A5-2269-4115-841E-F701F7220437}" type="presOf" srcId="{AE695DFC-79D6-4CF6-BAD3-034CB171B1C6}" destId="{21449622-8ECB-486A-B533-815390479156}" srcOrd="0" destOrd="0" presId="urn:microsoft.com/office/officeart/2005/8/layout/orgChart1"/>
    <dgm:cxn modelId="{CFE6193B-2797-483D-9D91-EE01BAAD09ED}" srcId="{2E18EA5A-F183-402D-BA96-828193C2C76F}" destId="{EBBE1144-156D-4FAC-99A5-BD1B010B92CC}" srcOrd="0" destOrd="0" parTransId="{983DD32A-98C4-4047-8AFC-B7F1F5CA6B95}" sibTransId="{D7C0D7F1-231B-4E02-80C3-06DB8E1A475C}"/>
    <dgm:cxn modelId="{54F50840-FF57-46B1-8557-C02E9FD03ED3}" type="presOf" srcId="{56EDBBEC-5118-4818-9B4B-44CC2BE831A5}" destId="{A7D20680-18AE-47AD-8D7F-AFAB00431794}" srcOrd="1" destOrd="0" presId="urn:microsoft.com/office/officeart/2005/8/layout/orgChart1"/>
    <dgm:cxn modelId="{527D2B62-0666-4D6B-8205-4FA9EF159121}" type="presOf" srcId="{56EDBBEC-5118-4818-9B4B-44CC2BE831A5}" destId="{0D414018-8C31-42C5-9A53-91B584757E36}" srcOrd="0" destOrd="0" presId="urn:microsoft.com/office/officeart/2005/8/layout/orgChart1"/>
    <dgm:cxn modelId="{32E83627-2EA9-4654-A5AE-3D4DFF0E40E4}" type="presOf" srcId="{FCD401D6-FB35-4FBA-B7A3-793C2A5C4717}" destId="{5B452C2C-6BB8-45B0-AD77-FBE5EC915FAF}" srcOrd="0" destOrd="0" presId="urn:microsoft.com/office/officeart/2005/8/layout/orgChart1"/>
    <dgm:cxn modelId="{909120DD-FFBB-41FC-9146-A853BF161671}" type="presOf" srcId="{D1CC2A20-2E16-4AEB-A18B-C57A4359D865}" destId="{97985696-88A4-431D-BCD7-1712220D3967}" srcOrd="0" destOrd="0" presId="urn:microsoft.com/office/officeart/2005/8/layout/orgChart1"/>
    <dgm:cxn modelId="{A8EA7444-704F-42E6-AE56-54889E06F40F}" srcId="{AE695DFC-79D6-4CF6-BAD3-034CB171B1C6}" destId="{B01DF8F8-6613-46B4-BF23-6BC5E38A1DA0}" srcOrd="3" destOrd="0" parTransId="{B71D38B2-AF34-4F5E-982C-17401DC9A60B}" sibTransId="{9E5A2AD2-D023-4FEE-BD84-C1CFFC7CAB2E}"/>
    <dgm:cxn modelId="{787603C1-72B5-4B54-A23F-D20E5DFD509C}" type="presOf" srcId="{687802AE-291B-45CC-90EA-DFBDA1F70F42}" destId="{02671E0A-E7F2-48A5-BD26-3A0E24EAD47A}" srcOrd="1" destOrd="0" presId="urn:microsoft.com/office/officeart/2005/8/layout/orgChart1"/>
    <dgm:cxn modelId="{6D18431A-DA8E-4E6E-ADC3-9E20576FDB50}" type="presOf" srcId="{687802AE-291B-45CC-90EA-DFBDA1F70F42}" destId="{2E27A2BE-6A1B-4905-B839-633FB13D164B}" srcOrd="0" destOrd="0" presId="urn:microsoft.com/office/officeart/2005/8/layout/orgChart1"/>
    <dgm:cxn modelId="{B65796ED-A5C1-4C94-A174-EEE38988CEEE}" type="presOf" srcId="{0EE507F9-0B3D-469F-A56A-422AD1413D1E}" destId="{C1C913EA-8F2F-4561-8BE5-A29727007BA7}" srcOrd="1" destOrd="0" presId="urn:microsoft.com/office/officeart/2005/8/layout/orgChart1"/>
    <dgm:cxn modelId="{DD35F1A1-CC49-48D7-9C2B-4EC4AE1A0D22}" srcId="{AE695DFC-79D6-4CF6-BAD3-034CB171B1C6}" destId="{059C3729-F2F6-4E2D-B7A7-706D149798F8}" srcOrd="1" destOrd="0" parTransId="{D1CC2A20-2E16-4AEB-A18B-C57A4359D865}" sibTransId="{EF796C3E-D5DE-4674-AB59-AC9ABFEC97FD}"/>
    <dgm:cxn modelId="{2DD29B92-96C7-4904-8770-FB6D8ABDA7E3}" type="presOf" srcId="{983DD32A-98C4-4047-8AFC-B7F1F5CA6B95}" destId="{958E73F7-374B-4119-BB56-BDA9343C94FA}" srcOrd="0" destOrd="0" presId="urn:microsoft.com/office/officeart/2005/8/layout/orgChart1"/>
    <dgm:cxn modelId="{F98B4184-6467-4BB5-AE9B-3A3563173444}" srcId="{AE695DFC-79D6-4CF6-BAD3-034CB171B1C6}" destId="{687802AE-291B-45CC-90EA-DFBDA1F70F42}" srcOrd="2" destOrd="0" parTransId="{2A6317F8-76F4-43C0-807D-57E6562D5753}" sibTransId="{91B2AEA8-D14B-469B-B0D7-DA7E4B33D1FA}"/>
    <dgm:cxn modelId="{47DE28F7-F4CB-45FA-9330-4B8BF8B8CB3B}" type="presOf" srcId="{EBBE1144-156D-4FAC-99A5-BD1B010B92CC}" destId="{A29D34CC-2AAA-4812-9903-9CBCCA1A1C5F}" srcOrd="0" destOrd="0" presId="urn:microsoft.com/office/officeart/2005/8/layout/orgChart1"/>
    <dgm:cxn modelId="{8309AC7A-89F9-4DED-890D-8E89F3F12DEA}" type="presParOf" srcId="{92FBDAFF-302C-425D-974A-60FDFCC8E0EA}" destId="{B09933DF-8102-4E1B-B4D1-EECD3B062834}" srcOrd="0" destOrd="0" presId="urn:microsoft.com/office/officeart/2005/8/layout/orgChart1"/>
    <dgm:cxn modelId="{5E875950-24BB-4B92-94AC-DE85C87E5532}" type="presParOf" srcId="{B09933DF-8102-4E1B-B4D1-EECD3B062834}" destId="{F47DBD5D-FBAF-4C02-BBB0-7B56896049B1}" srcOrd="0" destOrd="0" presId="urn:microsoft.com/office/officeart/2005/8/layout/orgChart1"/>
    <dgm:cxn modelId="{DE78A703-910A-4F13-B9CC-FBBE43319145}" type="presParOf" srcId="{F47DBD5D-FBAF-4C02-BBB0-7B56896049B1}" destId="{3F26C829-296A-4A38-AE82-D3E86A481404}" srcOrd="0" destOrd="0" presId="urn:microsoft.com/office/officeart/2005/8/layout/orgChart1"/>
    <dgm:cxn modelId="{BD7A48C6-EF11-43D6-9C2D-E63A26651638}" type="presParOf" srcId="{F47DBD5D-FBAF-4C02-BBB0-7B56896049B1}" destId="{DA7AB4D0-E019-4EDC-B0F9-54822ECC5791}" srcOrd="1" destOrd="0" presId="urn:microsoft.com/office/officeart/2005/8/layout/orgChart1"/>
    <dgm:cxn modelId="{4C57F7B7-A68C-4952-8650-12D3CEB5B190}" type="presParOf" srcId="{B09933DF-8102-4E1B-B4D1-EECD3B062834}" destId="{3C287C83-C0DF-40FF-8F98-6F86AC21F255}" srcOrd="1" destOrd="0" presId="urn:microsoft.com/office/officeart/2005/8/layout/orgChart1"/>
    <dgm:cxn modelId="{F1E0C748-2521-4B49-A52F-67A18ED6E4FC}" type="presParOf" srcId="{3C287C83-C0DF-40FF-8F98-6F86AC21F255}" destId="{5B452C2C-6BB8-45B0-AD77-FBE5EC915FAF}" srcOrd="0" destOrd="0" presId="urn:microsoft.com/office/officeart/2005/8/layout/orgChart1"/>
    <dgm:cxn modelId="{D62ABEF7-3399-47F1-9047-CD4CB40F9CAF}" type="presParOf" srcId="{3C287C83-C0DF-40FF-8F98-6F86AC21F255}" destId="{304889FC-09A2-4C22-9C93-9C2CD4E9D76A}" srcOrd="1" destOrd="0" presId="urn:microsoft.com/office/officeart/2005/8/layout/orgChart1"/>
    <dgm:cxn modelId="{DE5F26F0-D713-468A-9D1C-74288755FBDA}" type="presParOf" srcId="{304889FC-09A2-4C22-9C93-9C2CD4E9D76A}" destId="{C81C55DB-F795-42A2-AD6A-D11134BD664C}" srcOrd="0" destOrd="0" presId="urn:microsoft.com/office/officeart/2005/8/layout/orgChart1"/>
    <dgm:cxn modelId="{67B3E3F0-B28E-4137-83DE-4260032A2F32}" type="presParOf" srcId="{C81C55DB-F795-42A2-AD6A-D11134BD664C}" destId="{21449622-8ECB-486A-B533-815390479156}" srcOrd="0" destOrd="0" presId="urn:microsoft.com/office/officeart/2005/8/layout/orgChart1"/>
    <dgm:cxn modelId="{A6C3F59E-477D-4258-A39A-468A4B0163DD}" type="presParOf" srcId="{C81C55DB-F795-42A2-AD6A-D11134BD664C}" destId="{27B86B7D-0D8F-4076-B16A-F44A182D0F91}" srcOrd="1" destOrd="0" presId="urn:microsoft.com/office/officeart/2005/8/layout/orgChart1"/>
    <dgm:cxn modelId="{D0C503A4-ABAB-4C89-9622-5CBA9C6DCFAD}" type="presParOf" srcId="{304889FC-09A2-4C22-9C93-9C2CD4E9D76A}" destId="{49184062-AD1A-4F15-8274-1242C12C1AA2}" srcOrd="1" destOrd="0" presId="urn:microsoft.com/office/officeart/2005/8/layout/orgChart1"/>
    <dgm:cxn modelId="{9BA38F58-76A0-409A-95C3-6A1AF4C3A1F8}" type="presParOf" srcId="{49184062-AD1A-4F15-8274-1242C12C1AA2}" destId="{F927AF86-B278-40AC-8CC4-56A9FA4EA99C}" srcOrd="0" destOrd="0" presId="urn:microsoft.com/office/officeart/2005/8/layout/orgChart1"/>
    <dgm:cxn modelId="{8B96419E-607E-4C26-8CBA-2C565ADDC1B4}" type="presParOf" srcId="{49184062-AD1A-4F15-8274-1242C12C1AA2}" destId="{63B884F7-1400-45A4-BA80-3ECCEAF82D29}" srcOrd="1" destOrd="0" presId="urn:microsoft.com/office/officeart/2005/8/layout/orgChart1"/>
    <dgm:cxn modelId="{12C13AFF-1802-4883-AC6A-FC9E66AD746E}" type="presParOf" srcId="{63B884F7-1400-45A4-BA80-3ECCEAF82D29}" destId="{A9D1176F-F46B-4ECA-94A9-6143D5B7E443}" srcOrd="0" destOrd="0" presId="urn:microsoft.com/office/officeart/2005/8/layout/orgChart1"/>
    <dgm:cxn modelId="{74C4FBE3-DD27-41A3-9D88-EB536D05B821}" type="presParOf" srcId="{A9D1176F-F46B-4ECA-94A9-6143D5B7E443}" destId="{9D0E6E9E-3A90-4D98-A7C5-9F6ECC0CB463}" srcOrd="0" destOrd="0" presId="urn:microsoft.com/office/officeart/2005/8/layout/orgChart1"/>
    <dgm:cxn modelId="{5B6809A0-71D5-4420-8F2E-2696EA2E2626}" type="presParOf" srcId="{A9D1176F-F46B-4ECA-94A9-6143D5B7E443}" destId="{138DE0AE-A173-417B-9AA4-94AE6CE371C8}" srcOrd="1" destOrd="0" presId="urn:microsoft.com/office/officeart/2005/8/layout/orgChart1"/>
    <dgm:cxn modelId="{E1242036-9A1D-40A3-88A1-6C19ADECF056}" type="presParOf" srcId="{63B884F7-1400-45A4-BA80-3ECCEAF82D29}" destId="{3EECFE80-D83D-4D82-96E1-C67F6FF9C284}" srcOrd="1" destOrd="0" presId="urn:microsoft.com/office/officeart/2005/8/layout/orgChart1"/>
    <dgm:cxn modelId="{6EA25CA3-259F-4D67-A986-6954D012EDD4}" type="presParOf" srcId="{63B884F7-1400-45A4-BA80-3ECCEAF82D29}" destId="{DACA6EF9-81C7-4E7B-8763-2CB70EC84B51}" srcOrd="2" destOrd="0" presId="urn:microsoft.com/office/officeart/2005/8/layout/orgChart1"/>
    <dgm:cxn modelId="{0CAAE268-CFD0-4885-AFC7-884393598E8C}" type="presParOf" srcId="{49184062-AD1A-4F15-8274-1242C12C1AA2}" destId="{97985696-88A4-431D-BCD7-1712220D3967}" srcOrd="2" destOrd="0" presId="urn:microsoft.com/office/officeart/2005/8/layout/orgChart1"/>
    <dgm:cxn modelId="{82F5A1A7-E137-4851-8017-96D1A2B18401}" type="presParOf" srcId="{49184062-AD1A-4F15-8274-1242C12C1AA2}" destId="{9604D8F9-B752-4D58-92A5-349D96F8F71A}" srcOrd="3" destOrd="0" presId="urn:microsoft.com/office/officeart/2005/8/layout/orgChart1"/>
    <dgm:cxn modelId="{97C799F5-8473-4A9C-BC2F-F68013BCD524}" type="presParOf" srcId="{9604D8F9-B752-4D58-92A5-349D96F8F71A}" destId="{B05BC7A5-2A35-4133-A397-3AB4DA710B0B}" srcOrd="0" destOrd="0" presId="urn:microsoft.com/office/officeart/2005/8/layout/orgChart1"/>
    <dgm:cxn modelId="{1CF3B7D9-E0AB-4F69-9960-B33807C53595}" type="presParOf" srcId="{B05BC7A5-2A35-4133-A397-3AB4DA710B0B}" destId="{7A5C50CB-DE27-44C3-9DD1-F230E1737F08}" srcOrd="0" destOrd="0" presId="urn:microsoft.com/office/officeart/2005/8/layout/orgChart1"/>
    <dgm:cxn modelId="{37C44015-7C8C-480D-8709-DD8C1C02A3AE}" type="presParOf" srcId="{B05BC7A5-2A35-4133-A397-3AB4DA710B0B}" destId="{9D255098-52C3-4AE3-A81E-CCCCDF93DEFB}" srcOrd="1" destOrd="0" presId="urn:microsoft.com/office/officeart/2005/8/layout/orgChart1"/>
    <dgm:cxn modelId="{656A9511-7BD1-447B-9E88-014820204A45}" type="presParOf" srcId="{9604D8F9-B752-4D58-92A5-349D96F8F71A}" destId="{63F73479-DD0C-45A2-B750-4FABADCC7B9A}" srcOrd="1" destOrd="0" presId="urn:microsoft.com/office/officeart/2005/8/layout/orgChart1"/>
    <dgm:cxn modelId="{C987CDA2-4F40-4D31-9F6A-C5DA34443A4A}" type="presParOf" srcId="{9604D8F9-B752-4D58-92A5-349D96F8F71A}" destId="{BFC28CBD-813B-4E81-8C92-D41F253041EB}" srcOrd="2" destOrd="0" presId="urn:microsoft.com/office/officeart/2005/8/layout/orgChart1"/>
    <dgm:cxn modelId="{27E666A7-3352-436F-BEBC-6D98CB479C14}" type="presParOf" srcId="{49184062-AD1A-4F15-8274-1242C12C1AA2}" destId="{5D26A8AF-BD6F-403A-953E-BE67C7E663EF}" srcOrd="4" destOrd="0" presId="urn:microsoft.com/office/officeart/2005/8/layout/orgChart1"/>
    <dgm:cxn modelId="{7C58FFA1-CF4B-4195-B96C-9946B9F1E44B}" type="presParOf" srcId="{49184062-AD1A-4F15-8274-1242C12C1AA2}" destId="{9CB1C718-B978-4087-9AE8-625049CB88F8}" srcOrd="5" destOrd="0" presId="urn:microsoft.com/office/officeart/2005/8/layout/orgChart1"/>
    <dgm:cxn modelId="{C4F56F34-E93E-42DD-B20F-F3C44030BE61}" type="presParOf" srcId="{9CB1C718-B978-4087-9AE8-625049CB88F8}" destId="{690077FD-A411-415D-A684-CC59DBA8D159}" srcOrd="0" destOrd="0" presId="urn:microsoft.com/office/officeart/2005/8/layout/orgChart1"/>
    <dgm:cxn modelId="{BA7879DF-6823-492C-9FF7-7381F7DA97F8}" type="presParOf" srcId="{690077FD-A411-415D-A684-CC59DBA8D159}" destId="{2E27A2BE-6A1B-4905-B839-633FB13D164B}" srcOrd="0" destOrd="0" presId="urn:microsoft.com/office/officeart/2005/8/layout/orgChart1"/>
    <dgm:cxn modelId="{C3FA6F89-7566-4E0D-8EF0-01105F2CF4DD}" type="presParOf" srcId="{690077FD-A411-415D-A684-CC59DBA8D159}" destId="{02671E0A-E7F2-48A5-BD26-3A0E24EAD47A}" srcOrd="1" destOrd="0" presId="urn:microsoft.com/office/officeart/2005/8/layout/orgChart1"/>
    <dgm:cxn modelId="{CE50C952-E140-47F0-8C90-30587313B258}" type="presParOf" srcId="{9CB1C718-B978-4087-9AE8-625049CB88F8}" destId="{76951E6B-51CC-40DA-B427-0C37F5C2566D}" srcOrd="1" destOrd="0" presId="urn:microsoft.com/office/officeart/2005/8/layout/orgChart1"/>
    <dgm:cxn modelId="{3B6D72EE-DCD4-4FB0-8F17-338792C5A1E1}" type="presParOf" srcId="{9CB1C718-B978-4087-9AE8-625049CB88F8}" destId="{2626DEE3-20C1-4431-A5EB-85F588FBA953}" srcOrd="2" destOrd="0" presId="urn:microsoft.com/office/officeart/2005/8/layout/orgChart1"/>
    <dgm:cxn modelId="{C1CED756-9DED-4886-9672-CEBE001F3B06}" type="presParOf" srcId="{49184062-AD1A-4F15-8274-1242C12C1AA2}" destId="{072EC9FB-7B04-427D-9FA6-D34C6C716FE2}" srcOrd="6" destOrd="0" presId="urn:microsoft.com/office/officeart/2005/8/layout/orgChart1"/>
    <dgm:cxn modelId="{DF2EAE6B-4CB8-4DEC-86A6-863349941728}" type="presParOf" srcId="{49184062-AD1A-4F15-8274-1242C12C1AA2}" destId="{5AFF155A-7CBC-45DC-8BAE-C7CB6C34591F}" srcOrd="7" destOrd="0" presId="urn:microsoft.com/office/officeart/2005/8/layout/orgChart1"/>
    <dgm:cxn modelId="{9736A927-C9F8-4D9A-8A18-74BD85A5A696}" type="presParOf" srcId="{5AFF155A-7CBC-45DC-8BAE-C7CB6C34591F}" destId="{17C66FB6-D59B-41E0-9909-4F5D171E36ED}" srcOrd="0" destOrd="0" presId="urn:microsoft.com/office/officeart/2005/8/layout/orgChart1"/>
    <dgm:cxn modelId="{041FBB7D-4286-41D1-94D8-F20FCE46A49F}" type="presParOf" srcId="{17C66FB6-D59B-41E0-9909-4F5D171E36ED}" destId="{D92D2A9F-ECBB-412D-854C-9729EBD783EB}" srcOrd="0" destOrd="0" presId="urn:microsoft.com/office/officeart/2005/8/layout/orgChart1"/>
    <dgm:cxn modelId="{2F86167F-8E60-48D0-A4CD-CFE313D76E21}" type="presParOf" srcId="{17C66FB6-D59B-41E0-9909-4F5D171E36ED}" destId="{A7C98D0E-22FE-4713-8482-BF7755A7F7A1}" srcOrd="1" destOrd="0" presId="urn:microsoft.com/office/officeart/2005/8/layout/orgChart1"/>
    <dgm:cxn modelId="{263759AB-44EF-48E1-AF21-96934FB09762}" type="presParOf" srcId="{5AFF155A-7CBC-45DC-8BAE-C7CB6C34591F}" destId="{6A039797-2B11-42F7-8086-9D842F53B046}" srcOrd="1" destOrd="0" presId="urn:microsoft.com/office/officeart/2005/8/layout/orgChart1"/>
    <dgm:cxn modelId="{B299E9F3-001B-4527-9068-777B773368D2}" type="presParOf" srcId="{5AFF155A-7CBC-45DC-8BAE-C7CB6C34591F}" destId="{4AAB2DF8-6426-453D-A1EB-AFC68563FF21}" srcOrd="2" destOrd="0" presId="urn:microsoft.com/office/officeart/2005/8/layout/orgChart1"/>
    <dgm:cxn modelId="{46461230-86F4-4376-A079-4174C97C5D8B}" type="presParOf" srcId="{49184062-AD1A-4F15-8274-1242C12C1AA2}" destId="{5C206301-B58A-4E98-8372-F111A54BDB36}" srcOrd="8" destOrd="0" presId="urn:microsoft.com/office/officeart/2005/8/layout/orgChart1"/>
    <dgm:cxn modelId="{FE40E91D-8C1E-4EE3-A9FD-D1CD8DA7B658}" type="presParOf" srcId="{49184062-AD1A-4F15-8274-1242C12C1AA2}" destId="{1C0FA32C-2756-4144-B562-F9395030C695}" srcOrd="9" destOrd="0" presId="urn:microsoft.com/office/officeart/2005/8/layout/orgChart1"/>
    <dgm:cxn modelId="{4C5955D5-A6E2-4AD8-9255-277DC7A12EDF}" type="presParOf" srcId="{1C0FA32C-2756-4144-B562-F9395030C695}" destId="{8A4E5228-3FB5-40FB-91F9-CD1204F71CCD}" srcOrd="0" destOrd="0" presId="urn:microsoft.com/office/officeart/2005/8/layout/orgChart1"/>
    <dgm:cxn modelId="{155472FF-B83E-48DB-B025-0AF2732CB5B4}" type="presParOf" srcId="{8A4E5228-3FB5-40FB-91F9-CD1204F71CCD}" destId="{AAB1A7F3-F133-4114-8188-DA28C4A67CAA}" srcOrd="0" destOrd="0" presId="urn:microsoft.com/office/officeart/2005/8/layout/orgChart1"/>
    <dgm:cxn modelId="{F703D2BC-5DD7-4C70-9350-6DD06F2B80F3}" type="presParOf" srcId="{8A4E5228-3FB5-40FB-91F9-CD1204F71CCD}" destId="{A5EE8735-749E-402E-8D89-BD455913E51B}" srcOrd="1" destOrd="0" presId="urn:microsoft.com/office/officeart/2005/8/layout/orgChart1"/>
    <dgm:cxn modelId="{8493732B-B20F-4164-95A0-50A29F279F6E}" type="presParOf" srcId="{1C0FA32C-2756-4144-B562-F9395030C695}" destId="{BB48CD46-554E-49BD-9F74-AD7D1E902C96}" srcOrd="1" destOrd="0" presId="urn:microsoft.com/office/officeart/2005/8/layout/orgChart1"/>
    <dgm:cxn modelId="{262597EA-BBA7-4601-9B5A-8C767035004E}" type="presParOf" srcId="{1C0FA32C-2756-4144-B562-F9395030C695}" destId="{926B2BCF-F428-401F-B255-84F6711294C2}" srcOrd="2" destOrd="0" presId="urn:microsoft.com/office/officeart/2005/8/layout/orgChart1"/>
    <dgm:cxn modelId="{89600DAE-0290-401A-8816-E9C41DF70E92}" type="presParOf" srcId="{304889FC-09A2-4C22-9C93-9C2CD4E9D76A}" destId="{B5A02C61-443E-4D16-ABD9-A21090EF3166}" srcOrd="2" destOrd="0" presId="urn:microsoft.com/office/officeart/2005/8/layout/orgChart1"/>
    <dgm:cxn modelId="{5794BB8D-E25F-4C6B-B606-971E7C56C24A}" type="presParOf" srcId="{3C287C83-C0DF-40FF-8F98-6F86AC21F255}" destId="{0CD7E5A9-AAFD-47A2-BE49-A4686370BA68}" srcOrd="2" destOrd="0" presId="urn:microsoft.com/office/officeart/2005/8/layout/orgChart1"/>
    <dgm:cxn modelId="{9B46C878-C304-4DE3-97FC-1D9D2F3034E3}" type="presParOf" srcId="{3C287C83-C0DF-40FF-8F98-6F86AC21F255}" destId="{A24D622B-CE68-412F-A4B9-1DE66D2FB8FF}" srcOrd="3" destOrd="0" presId="urn:microsoft.com/office/officeart/2005/8/layout/orgChart1"/>
    <dgm:cxn modelId="{21127BD7-8BA7-4762-B05C-5E2D8FA28675}" type="presParOf" srcId="{A24D622B-CE68-412F-A4B9-1DE66D2FB8FF}" destId="{5C4A2B62-3AE0-4201-83D5-7D9F178AC3C4}" srcOrd="0" destOrd="0" presId="urn:microsoft.com/office/officeart/2005/8/layout/orgChart1"/>
    <dgm:cxn modelId="{655CF4B4-A27D-4F75-95FB-1D5A29F27924}" type="presParOf" srcId="{5C4A2B62-3AE0-4201-83D5-7D9F178AC3C4}" destId="{7B3C0146-A8C4-4E8F-BA5D-1ED62BFBFBD1}" srcOrd="0" destOrd="0" presId="urn:microsoft.com/office/officeart/2005/8/layout/orgChart1"/>
    <dgm:cxn modelId="{C6B34EF7-6434-4DE3-B57E-60066F16D7D9}" type="presParOf" srcId="{5C4A2B62-3AE0-4201-83D5-7D9F178AC3C4}" destId="{C1C913EA-8F2F-4561-8BE5-A29727007BA7}" srcOrd="1" destOrd="0" presId="urn:microsoft.com/office/officeart/2005/8/layout/orgChart1"/>
    <dgm:cxn modelId="{BD8308FE-A237-4FBC-929F-CD14B583341F}" type="presParOf" srcId="{A24D622B-CE68-412F-A4B9-1DE66D2FB8FF}" destId="{377C1CCC-2BF8-4989-BADE-8B87A238CB11}" srcOrd="1" destOrd="0" presId="urn:microsoft.com/office/officeart/2005/8/layout/orgChart1"/>
    <dgm:cxn modelId="{7BEE4DA4-B4A3-4C36-BDEC-A4230C950CB1}" type="presParOf" srcId="{377C1CCC-2BF8-4989-BADE-8B87A238CB11}" destId="{58231585-F028-4335-83C1-8EF3929DE040}" srcOrd="0" destOrd="0" presId="urn:microsoft.com/office/officeart/2005/8/layout/orgChart1"/>
    <dgm:cxn modelId="{BB45A035-AFF6-4914-8D38-50B6E199A720}" type="presParOf" srcId="{377C1CCC-2BF8-4989-BADE-8B87A238CB11}" destId="{60A8D9EE-0B69-4B97-9ED3-D0E9E04028B1}" srcOrd="1" destOrd="0" presId="urn:microsoft.com/office/officeart/2005/8/layout/orgChart1"/>
    <dgm:cxn modelId="{ACACF0CD-9C21-4B25-9F2B-DFCA654726AB}" type="presParOf" srcId="{60A8D9EE-0B69-4B97-9ED3-D0E9E04028B1}" destId="{CDAE8CD2-A668-49D7-9AC9-4621373FE355}" srcOrd="0" destOrd="0" presId="urn:microsoft.com/office/officeart/2005/8/layout/orgChart1"/>
    <dgm:cxn modelId="{81DB9E51-03F7-44EC-AA7C-5C3D05CAF296}" type="presParOf" srcId="{CDAE8CD2-A668-49D7-9AC9-4621373FE355}" destId="{0AD423A8-33FC-43D5-8CC8-316760FEEE59}" srcOrd="0" destOrd="0" presId="urn:microsoft.com/office/officeart/2005/8/layout/orgChart1"/>
    <dgm:cxn modelId="{1C4ECB3B-812D-4623-8E18-2EACC724E177}" type="presParOf" srcId="{CDAE8CD2-A668-49D7-9AC9-4621373FE355}" destId="{83AD1888-5EE6-4516-A19F-660EB625D51D}" srcOrd="1" destOrd="0" presId="urn:microsoft.com/office/officeart/2005/8/layout/orgChart1"/>
    <dgm:cxn modelId="{92D40E8D-7F9B-47A0-8219-F909D8C22E02}" type="presParOf" srcId="{60A8D9EE-0B69-4B97-9ED3-D0E9E04028B1}" destId="{105B9087-CD07-4984-A7AC-12E9587D7EF2}" srcOrd="1" destOrd="0" presId="urn:microsoft.com/office/officeart/2005/8/layout/orgChart1"/>
    <dgm:cxn modelId="{0DB23826-5DD3-4D47-9E8E-CB4A3536FD9D}" type="presParOf" srcId="{60A8D9EE-0B69-4B97-9ED3-D0E9E04028B1}" destId="{6B5465E4-4592-4380-ABA9-0AD16022C3AB}" srcOrd="2" destOrd="0" presId="urn:microsoft.com/office/officeart/2005/8/layout/orgChart1"/>
    <dgm:cxn modelId="{F09BF5F4-D7F8-4949-AF37-DC3407E30C9E}" type="presParOf" srcId="{377C1CCC-2BF8-4989-BADE-8B87A238CB11}" destId="{7F033CB4-9BCC-4C80-A052-7A5351B9DCF9}" srcOrd="2" destOrd="0" presId="urn:microsoft.com/office/officeart/2005/8/layout/orgChart1"/>
    <dgm:cxn modelId="{A7465393-A8D0-409B-91FA-2CFFBA61659A}" type="presParOf" srcId="{377C1CCC-2BF8-4989-BADE-8B87A238CB11}" destId="{BF7F8748-4D0C-43B8-92A7-C072DD290CD8}" srcOrd="3" destOrd="0" presId="urn:microsoft.com/office/officeart/2005/8/layout/orgChart1"/>
    <dgm:cxn modelId="{16DD6094-F009-47A6-ABA6-BD3239FC1798}" type="presParOf" srcId="{BF7F8748-4D0C-43B8-92A7-C072DD290CD8}" destId="{279AD731-B478-4215-84B8-BE5771091EB6}" srcOrd="0" destOrd="0" presId="urn:microsoft.com/office/officeart/2005/8/layout/orgChart1"/>
    <dgm:cxn modelId="{6D330EBE-0378-43EC-A0BD-A0B9FE1E84D7}" type="presParOf" srcId="{279AD731-B478-4215-84B8-BE5771091EB6}" destId="{47F9399A-9392-4C9A-B628-5DF05DF17CD4}" srcOrd="0" destOrd="0" presId="urn:microsoft.com/office/officeart/2005/8/layout/orgChart1"/>
    <dgm:cxn modelId="{8710CE13-6C7D-4558-9737-93C61D5F6987}" type="presParOf" srcId="{279AD731-B478-4215-84B8-BE5771091EB6}" destId="{BFAAA81B-C916-49E5-A817-2033F38CCDBA}" srcOrd="1" destOrd="0" presId="urn:microsoft.com/office/officeart/2005/8/layout/orgChart1"/>
    <dgm:cxn modelId="{93ABC987-105B-42DC-ADA8-37C560CD81D3}" type="presParOf" srcId="{BF7F8748-4D0C-43B8-92A7-C072DD290CD8}" destId="{631A85C3-6975-4709-928D-5655215C6EE8}" srcOrd="1" destOrd="0" presId="urn:microsoft.com/office/officeart/2005/8/layout/orgChart1"/>
    <dgm:cxn modelId="{F536E286-322F-43D0-8A67-31974620C231}" type="presParOf" srcId="{BF7F8748-4D0C-43B8-92A7-C072DD290CD8}" destId="{80F11266-6FD6-42F1-90CB-0105355974D2}" srcOrd="2" destOrd="0" presId="urn:microsoft.com/office/officeart/2005/8/layout/orgChart1"/>
    <dgm:cxn modelId="{A50FE6CA-B765-4A05-B3A6-4925EDC15E21}" type="presParOf" srcId="{377C1CCC-2BF8-4989-BADE-8B87A238CB11}" destId="{3B785CBA-2E58-4464-A9A5-78147D96FCB2}" srcOrd="4" destOrd="0" presId="urn:microsoft.com/office/officeart/2005/8/layout/orgChart1"/>
    <dgm:cxn modelId="{79469962-4AB6-4166-A5AD-313F98AA52B6}" type="presParOf" srcId="{377C1CCC-2BF8-4989-BADE-8B87A238CB11}" destId="{D3F4254E-1314-4F5F-885D-1F4FA37F1747}" srcOrd="5" destOrd="0" presId="urn:microsoft.com/office/officeart/2005/8/layout/orgChart1"/>
    <dgm:cxn modelId="{F4AAD141-65B0-44BD-A658-26A0251F6E7D}" type="presParOf" srcId="{D3F4254E-1314-4F5F-885D-1F4FA37F1747}" destId="{17B79754-BF81-4865-AA4B-C8618CFBBB3B}" srcOrd="0" destOrd="0" presId="urn:microsoft.com/office/officeart/2005/8/layout/orgChart1"/>
    <dgm:cxn modelId="{2192B1E1-A49E-4F1E-A80F-239A5B8E4C7E}" type="presParOf" srcId="{17B79754-BF81-4865-AA4B-C8618CFBBB3B}" destId="{B37B4B92-E1C5-4041-A102-AD31851EF48E}" srcOrd="0" destOrd="0" presId="urn:microsoft.com/office/officeart/2005/8/layout/orgChart1"/>
    <dgm:cxn modelId="{6E47B580-5941-48F1-934B-D76B1D1B6858}" type="presParOf" srcId="{17B79754-BF81-4865-AA4B-C8618CFBBB3B}" destId="{2754C155-838C-44A5-BE78-340AECE6C81D}" srcOrd="1" destOrd="0" presId="urn:microsoft.com/office/officeart/2005/8/layout/orgChart1"/>
    <dgm:cxn modelId="{802DC920-ACF5-4800-89CC-54B84F66AAC1}" type="presParOf" srcId="{D3F4254E-1314-4F5F-885D-1F4FA37F1747}" destId="{FF951663-1A9F-48C8-89B2-DB510266A8DC}" srcOrd="1" destOrd="0" presId="urn:microsoft.com/office/officeart/2005/8/layout/orgChart1"/>
    <dgm:cxn modelId="{77854975-5FC7-4D90-8BF9-3DF0A16C948F}" type="presParOf" srcId="{D3F4254E-1314-4F5F-885D-1F4FA37F1747}" destId="{512291F7-E316-437E-9150-2D1E6D31F22E}" srcOrd="2" destOrd="0" presId="urn:microsoft.com/office/officeart/2005/8/layout/orgChart1"/>
    <dgm:cxn modelId="{D917FD0D-E270-46D3-B923-2FEE551ECA3B}" type="presParOf" srcId="{A24D622B-CE68-412F-A4B9-1DE66D2FB8FF}" destId="{0D96EEF0-85F3-4293-AAED-228597DA2FDE}" srcOrd="2" destOrd="0" presId="urn:microsoft.com/office/officeart/2005/8/layout/orgChart1"/>
    <dgm:cxn modelId="{9593A07B-60E4-49AB-9463-E13298ED7719}" type="presParOf" srcId="{B09933DF-8102-4E1B-B4D1-EECD3B062834}" destId="{959C02AD-3ED7-45C7-83DE-5D204CADCB9F}" srcOrd="2" destOrd="0" presId="urn:microsoft.com/office/officeart/2005/8/layout/orgChart1"/>
    <dgm:cxn modelId="{4ED8F35B-2AFF-4816-96EA-AB2848022CC5}" type="presParOf" srcId="{959C02AD-3ED7-45C7-83DE-5D204CADCB9F}" destId="{958E73F7-374B-4119-BB56-BDA9343C94FA}" srcOrd="0" destOrd="0" presId="urn:microsoft.com/office/officeart/2005/8/layout/orgChart1"/>
    <dgm:cxn modelId="{BF2AE186-BAC7-47E1-BF21-A72D8CAFC059}" type="presParOf" srcId="{959C02AD-3ED7-45C7-83DE-5D204CADCB9F}" destId="{D2BFF236-1EAB-48B4-AEA5-9B552F44D0CA}" srcOrd="1" destOrd="0" presId="urn:microsoft.com/office/officeart/2005/8/layout/orgChart1"/>
    <dgm:cxn modelId="{D168479B-9C2C-43AE-A414-7B62B5785B30}" type="presParOf" srcId="{D2BFF236-1EAB-48B4-AEA5-9B552F44D0CA}" destId="{F3D06334-421D-4882-A2BF-F18E929E82F8}" srcOrd="0" destOrd="0" presId="urn:microsoft.com/office/officeart/2005/8/layout/orgChart1"/>
    <dgm:cxn modelId="{E990B1B4-478B-4CF8-9C99-F6B0B74092A7}" type="presParOf" srcId="{F3D06334-421D-4882-A2BF-F18E929E82F8}" destId="{A29D34CC-2AAA-4812-9903-9CBCCA1A1C5F}" srcOrd="0" destOrd="0" presId="urn:microsoft.com/office/officeart/2005/8/layout/orgChart1"/>
    <dgm:cxn modelId="{EDAC7223-AB99-423D-9E98-DB6F6914510F}" type="presParOf" srcId="{F3D06334-421D-4882-A2BF-F18E929E82F8}" destId="{45E774CE-990E-4A9F-B9DB-FEDE45801561}" srcOrd="1" destOrd="0" presId="urn:microsoft.com/office/officeart/2005/8/layout/orgChart1"/>
    <dgm:cxn modelId="{E7258E8D-37D1-4D4C-88BB-558BB695995F}" type="presParOf" srcId="{D2BFF236-1EAB-48B4-AEA5-9B552F44D0CA}" destId="{126FA65A-E553-4C76-AF83-E0BAEC8B7692}" srcOrd="1" destOrd="0" presId="urn:microsoft.com/office/officeart/2005/8/layout/orgChart1"/>
    <dgm:cxn modelId="{BB5B352C-572D-41F7-8A88-62BC65B913E3}" type="presParOf" srcId="{D2BFF236-1EAB-48B4-AEA5-9B552F44D0CA}" destId="{413C507A-90FB-48F2-9DBB-2015D5A2BC8B}" srcOrd="2" destOrd="0" presId="urn:microsoft.com/office/officeart/2005/8/layout/orgChart1"/>
    <dgm:cxn modelId="{001F38E7-4E7B-444B-878E-06441E899FDC}" type="presParOf" srcId="{959C02AD-3ED7-45C7-83DE-5D204CADCB9F}" destId="{83F2F354-820D-4A73-8A3F-66F0F63189E2}" srcOrd="2" destOrd="0" presId="urn:microsoft.com/office/officeart/2005/8/layout/orgChart1"/>
    <dgm:cxn modelId="{DA8EB370-DF9A-4CA9-90E5-D7FE87BB469D}" type="presParOf" srcId="{959C02AD-3ED7-45C7-83DE-5D204CADCB9F}" destId="{E7BCA45A-5132-4E53-932E-586392B08F18}" srcOrd="3" destOrd="0" presId="urn:microsoft.com/office/officeart/2005/8/layout/orgChart1"/>
    <dgm:cxn modelId="{150F2D92-27A7-46E0-9678-BEDE04A0FF4F}" type="presParOf" srcId="{E7BCA45A-5132-4E53-932E-586392B08F18}" destId="{EBEEB0E2-A584-42B8-8941-3B039212AECA}" srcOrd="0" destOrd="0" presId="urn:microsoft.com/office/officeart/2005/8/layout/orgChart1"/>
    <dgm:cxn modelId="{293A1EC8-DA1E-485C-8024-A0B172A47F75}" type="presParOf" srcId="{EBEEB0E2-A584-42B8-8941-3B039212AECA}" destId="{C98DD579-9C5A-41B8-B111-5068B06CDDB5}" srcOrd="0" destOrd="0" presId="urn:microsoft.com/office/officeart/2005/8/layout/orgChart1"/>
    <dgm:cxn modelId="{2A4B00E8-689C-43D9-9DD4-B2BE5D11F3AA}" type="presParOf" srcId="{EBEEB0E2-A584-42B8-8941-3B039212AECA}" destId="{681809B3-3ED6-4F6E-8597-109340C4CAF3}" srcOrd="1" destOrd="0" presId="urn:microsoft.com/office/officeart/2005/8/layout/orgChart1"/>
    <dgm:cxn modelId="{4F77E8F4-A367-4B91-95BD-0E1A3C7EBCB9}" type="presParOf" srcId="{E7BCA45A-5132-4E53-932E-586392B08F18}" destId="{33F0E6D8-B876-454D-A9EB-5490F60865A6}" srcOrd="1" destOrd="0" presId="urn:microsoft.com/office/officeart/2005/8/layout/orgChart1"/>
    <dgm:cxn modelId="{AC3149F2-96D4-4EDA-AE6A-058879C89FCF}" type="presParOf" srcId="{E7BCA45A-5132-4E53-932E-586392B08F18}" destId="{40AB68BB-E9AC-411D-B61B-16FACC815C59}" srcOrd="2" destOrd="0" presId="urn:microsoft.com/office/officeart/2005/8/layout/orgChart1"/>
    <dgm:cxn modelId="{50B58D8C-2710-464D-A407-8F86477BBB58}" type="presParOf" srcId="{92FBDAFF-302C-425D-974A-60FDFCC8E0EA}" destId="{FF8D5FD3-5C38-43EE-B73E-3DBE8FFBAE25}" srcOrd="1" destOrd="0" presId="urn:microsoft.com/office/officeart/2005/8/layout/orgChart1"/>
    <dgm:cxn modelId="{DEE7065F-5363-4D8C-B23E-920D9632F99D}" type="presParOf" srcId="{FF8D5FD3-5C38-43EE-B73E-3DBE8FFBAE25}" destId="{707451D1-349B-4BDB-91B2-87C124E0C0B0}" srcOrd="0" destOrd="0" presId="urn:microsoft.com/office/officeart/2005/8/layout/orgChart1"/>
    <dgm:cxn modelId="{B8D42720-46B4-41C3-B4B8-417BBF8583A5}" type="presParOf" srcId="{707451D1-349B-4BDB-91B2-87C124E0C0B0}" destId="{0D414018-8C31-42C5-9A53-91B584757E36}" srcOrd="0" destOrd="0" presId="urn:microsoft.com/office/officeart/2005/8/layout/orgChart1"/>
    <dgm:cxn modelId="{6EBFFA83-B9CD-487A-A63C-94EE6A2D3F5C}" type="presParOf" srcId="{707451D1-349B-4BDB-91B2-87C124E0C0B0}" destId="{A7D20680-18AE-47AD-8D7F-AFAB00431794}" srcOrd="1" destOrd="0" presId="urn:microsoft.com/office/officeart/2005/8/layout/orgChart1"/>
    <dgm:cxn modelId="{83C43A63-BBAA-4189-968F-5E72AC3EF6A4}" type="presParOf" srcId="{FF8D5FD3-5C38-43EE-B73E-3DBE8FFBAE25}" destId="{638F2F29-0CA3-4999-8BD3-1521BD3D61C9}" srcOrd="1" destOrd="0" presId="urn:microsoft.com/office/officeart/2005/8/layout/orgChart1"/>
    <dgm:cxn modelId="{B8C6D391-1F4F-4206-88A2-DC9B21E1C72E}" type="presParOf" srcId="{FF8D5FD3-5C38-43EE-B73E-3DBE8FFBAE25}" destId="{9AD8470C-8074-4177-BC1B-58DBC2096680}" srcOrd="2" destOrd="0" presId="urn:microsoft.com/office/officeart/2005/8/layout/orgChart1"/>
    <dgm:cxn modelId="{50D61B98-2BF8-462F-9604-DB04E07A63C0}" type="presParOf" srcId="{92FBDAFF-302C-425D-974A-60FDFCC8E0EA}" destId="{92E7C763-7B7B-4F41-AFAB-97EC5C31B40B}" srcOrd="2" destOrd="0" presId="urn:microsoft.com/office/officeart/2005/8/layout/orgChart1"/>
    <dgm:cxn modelId="{4CE070CA-AA67-42BF-A156-F2B1E34DFA5F}" type="presParOf" srcId="{92E7C763-7B7B-4F41-AFAB-97EC5C31B40B}" destId="{E3662A93-8C25-4B00-8F4B-C9FDB8A18B90}" srcOrd="0" destOrd="0" presId="urn:microsoft.com/office/officeart/2005/8/layout/orgChart1"/>
    <dgm:cxn modelId="{FCED65FA-4590-4565-B7CE-13B5CB36614B}" type="presParOf" srcId="{E3662A93-8C25-4B00-8F4B-C9FDB8A18B90}" destId="{21C357CB-D196-4759-AF3D-08B8EE503AC8}" srcOrd="0" destOrd="0" presId="urn:microsoft.com/office/officeart/2005/8/layout/orgChart1"/>
    <dgm:cxn modelId="{98425A2A-B25B-4AA5-A3B7-FA37C557BF66}" type="presParOf" srcId="{E3662A93-8C25-4B00-8F4B-C9FDB8A18B90}" destId="{0F012C7E-FBE8-4292-9D0D-6A703C6BC1A5}" srcOrd="1" destOrd="0" presId="urn:microsoft.com/office/officeart/2005/8/layout/orgChart1"/>
    <dgm:cxn modelId="{34BC7BAC-30EB-41DB-B6F4-A3887FC461CF}" type="presParOf" srcId="{92E7C763-7B7B-4F41-AFAB-97EC5C31B40B}" destId="{E428DD88-F05D-4C8A-AFDB-F4B599B638F5}" srcOrd="1" destOrd="0" presId="urn:microsoft.com/office/officeart/2005/8/layout/orgChart1"/>
    <dgm:cxn modelId="{B50780A4-6986-4102-8A95-FE7F047FA0CA}" type="presParOf" srcId="{92E7C763-7B7B-4F41-AFAB-97EC5C31B40B}" destId="{3FFA7239-1199-4390-B78E-BD9E2B0D9207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5416082-6622-428D-8B4B-DAFFCCFBF67B}">
      <dsp:nvSpPr>
        <dsp:cNvPr id="0" name=""/>
        <dsp:cNvSpPr/>
      </dsp:nvSpPr>
      <dsp:spPr>
        <a:xfrm rot="5400000">
          <a:off x="1161643" y="-63666"/>
          <a:ext cx="1222622" cy="3538663"/>
        </a:xfrm>
        <a:prstGeom prst="corner">
          <a:avLst>
            <a:gd name="adj1" fmla="val 16120"/>
            <a:gd name="adj2" fmla="val 1611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9525" cap="rnd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prstMaterial="plastic">
          <a:bevelT w="50800" h="50800"/>
          <a:bevelB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5BF2C73B-3C4D-45DA-A1A0-6FE40EE41841}">
      <dsp:nvSpPr>
        <dsp:cNvPr id="0" name=""/>
        <dsp:cNvSpPr/>
      </dsp:nvSpPr>
      <dsp:spPr>
        <a:xfrm>
          <a:off x="220190" y="1290073"/>
          <a:ext cx="3307737" cy="947690"/>
        </a:xfrm>
        <a:prstGeom prst="rect">
          <a:avLst/>
        </a:prstGeom>
        <a:solidFill>
          <a:schemeClr val="lt1">
            <a:alpha val="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5730" tIns="125730" rIns="125730" bIns="125730" numCol="1" spcCol="1270" anchor="t" anchorCtr="0">
          <a:noAutofit/>
        </a:bodyPr>
        <a:lstStyle/>
        <a:p>
          <a:pPr lvl="0" algn="l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3300" kern="1200" dirty="0" smtClean="0"/>
            <a:t>Futebol Infantil</a:t>
          </a:r>
          <a:endParaRPr lang="pt-PT" sz="3300" kern="1200" dirty="0"/>
        </a:p>
      </dsp:txBody>
      <dsp:txXfrm>
        <a:off x="220190" y="1290073"/>
        <a:ext cx="3307737" cy="947690"/>
      </dsp:txXfrm>
    </dsp:sp>
    <dsp:sp modelId="{CA182F49-9806-49D1-BE69-97B9D123D2E2}">
      <dsp:nvSpPr>
        <dsp:cNvPr id="0" name=""/>
        <dsp:cNvSpPr/>
      </dsp:nvSpPr>
      <dsp:spPr>
        <a:xfrm>
          <a:off x="3170939" y="674797"/>
          <a:ext cx="340352" cy="340352"/>
        </a:xfrm>
        <a:prstGeom prst="triangle">
          <a:avLst>
            <a:gd name="adj" fmla="val 10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9525" cap="rnd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prstMaterial="plastic">
          <a:bevelT w="50800" h="50800"/>
          <a:bevelB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B52C148E-C32F-489C-9F0D-267085C31EE5}">
      <dsp:nvSpPr>
        <dsp:cNvPr id="0" name=""/>
        <dsp:cNvSpPr/>
      </dsp:nvSpPr>
      <dsp:spPr>
        <a:xfrm rot="5400000">
          <a:off x="4531028" y="-374496"/>
          <a:ext cx="1770382" cy="3674552"/>
        </a:xfrm>
        <a:prstGeom prst="corner">
          <a:avLst>
            <a:gd name="adj1" fmla="val 16120"/>
            <a:gd name="adj2" fmla="val 1611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9525" cap="rnd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prstMaterial="plastic">
          <a:bevelT w="50800" h="50800"/>
          <a:bevelB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7684016A-1531-4A14-BECC-268FBAB669A8}">
      <dsp:nvSpPr>
        <dsp:cNvPr id="0" name=""/>
        <dsp:cNvSpPr/>
      </dsp:nvSpPr>
      <dsp:spPr>
        <a:xfrm>
          <a:off x="3780515" y="918933"/>
          <a:ext cx="3516680" cy="835631"/>
        </a:xfrm>
        <a:prstGeom prst="rect">
          <a:avLst/>
        </a:prstGeom>
        <a:solidFill>
          <a:schemeClr val="lt1">
            <a:alpha val="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5730" tIns="125730" rIns="125730" bIns="125730" numCol="1" spcCol="1270" anchor="t" anchorCtr="0">
          <a:noAutofit/>
        </a:bodyPr>
        <a:lstStyle/>
        <a:p>
          <a:pPr lvl="0" algn="l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3300" kern="1200" dirty="0" smtClean="0"/>
            <a:t>Futebol Juvenil</a:t>
          </a:r>
          <a:endParaRPr lang="pt-PT" sz="3300" kern="1200" dirty="0"/>
        </a:p>
      </dsp:txBody>
      <dsp:txXfrm>
        <a:off x="3780515" y="918933"/>
        <a:ext cx="3516680" cy="835631"/>
      </dsp:txXfrm>
    </dsp:sp>
    <dsp:sp modelId="{8A83459E-BDFB-4105-A5D3-4BC938F8BDEB}">
      <dsp:nvSpPr>
        <dsp:cNvPr id="0" name=""/>
        <dsp:cNvSpPr/>
      </dsp:nvSpPr>
      <dsp:spPr>
        <a:xfrm>
          <a:off x="6876482" y="165699"/>
          <a:ext cx="340352" cy="340352"/>
        </a:xfrm>
        <a:prstGeom prst="triangle">
          <a:avLst>
            <a:gd name="adj" fmla="val 10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9525" cap="rnd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prstMaterial="plastic">
          <a:bevelT w="50800" h="50800"/>
          <a:bevelB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1D84063A-6B53-4E34-948D-63A41AD9C842}">
      <dsp:nvSpPr>
        <dsp:cNvPr id="0" name=""/>
        <dsp:cNvSpPr/>
      </dsp:nvSpPr>
      <dsp:spPr>
        <a:xfrm rot="5400000">
          <a:off x="7837575" y="-24426"/>
          <a:ext cx="1342364" cy="2427016"/>
        </a:xfrm>
        <a:prstGeom prst="corner">
          <a:avLst>
            <a:gd name="adj1" fmla="val 16120"/>
            <a:gd name="adj2" fmla="val 1611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 w="9525" cap="rnd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prstMaterial="plastic">
          <a:bevelT w="50800" h="50800"/>
          <a:bevelB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4C71DB93-AE7B-439A-8B6F-5DFBA120AE54}">
      <dsp:nvSpPr>
        <dsp:cNvPr id="0" name=""/>
        <dsp:cNvSpPr/>
      </dsp:nvSpPr>
      <dsp:spPr>
        <a:xfrm>
          <a:off x="7399330" y="981867"/>
          <a:ext cx="2235391" cy="1106696"/>
        </a:xfrm>
        <a:prstGeom prst="rect">
          <a:avLst/>
        </a:prstGeom>
        <a:solidFill>
          <a:schemeClr val="lt1">
            <a:alpha val="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1920" tIns="121920" rIns="121920" bIns="121920" numCol="1" spcCol="1270" anchor="t" anchorCtr="0">
          <a:noAutofit/>
        </a:bodyPr>
        <a:lstStyle/>
        <a:p>
          <a:pPr lvl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3200" kern="1200" dirty="0" smtClean="0"/>
            <a:t>Futebol Sénior</a:t>
          </a:r>
          <a:endParaRPr lang="pt-PT" sz="3200" kern="1200" dirty="0"/>
        </a:p>
      </dsp:txBody>
      <dsp:txXfrm>
        <a:off x="7399330" y="981867"/>
        <a:ext cx="2235391" cy="1106696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2FC5E76-FB6F-4AF9-9FD1-616556AC389E}">
      <dsp:nvSpPr>
        <dsp:cNvPr id="0" name=""/>
        <dsp:cNvSpPr/>
      </dsp:nvSpPr>
      <dsp:spPr>
        <a:xfrm>
          <a:off x="744" y="145603"/>
          <a:ext cx="2902148" cy="1741289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2600" kern="1200" dirty="0" smtClean="0"/>
            <a:t>Saber Ensinar e criar ambientes de Apendizagem</a:t>
          </a:r>
          <a:endParaRPr lang="pt-PT" sz="2600" kern="1200" dirty="0"/>
        </a:p>
      </dsp:txBody>
      <dsp:txXfrm>
        <a:off x="744" y="145603"/>
        <a:ext cx="2902148" cy="1741289"/>
      </dsp:txXfrm>
    </dsp:sp>
    <dsp:sp modelId="{2B0CDF38-2F51-49E2-96B9-6926A13CDB73}">
      <dsp:nvSpPr>
        <dsp:cNvPr id="0" name=""/>
        <dsp:cNvSpPr/>
      </dsp:nvSpPr>
      <dsp:spPr>
        <a:xfrm>
          <a:off x="3193107" y="145603"/>
          <a:ext cx="2902148" cy="1741289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2600" kern="1200" dirty="0" smtClean="0"/>
            <a:t>Conhecer a fundo o futebol e trabalhar de forma integrada</a:t>
          </a:r>
          <a:endParaRPr lang="pt-PT" sz="2600" kern="1200" dirty="0"/>
        </a:p>
      </dsp:txBody>
      <dsp:txXfrm>
        <a:off x="3193107" y="145603"/>
        <a:ext cx="2902148" cy="1741289"/>
      </dsp:txXfrm>
    </dsp:sp>
    <dsp:sp modelId="{F53DA54F-3E23-46A2-8515-5ACC47824E04}">
      <dsp:nvSpPr>
        <dsp:cNvPr id="0" name=""/>
        <dsp:cNvSpPr/>
      </dsp:nvSpPr>
      <dsp:spPr>
        <a:xfrm>
          <a:off x="744" y="2177107"/>
          <a:ext cx="2902148" cy="1741289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2600" kern="1200" dirty="0" smtClean="0"/>
            <a:t>Saber entender e inovar nos métodos de treinos</a:t>
          </a:r>
          <a:endParaRPr lang="pt-PT" sz="2600" kern="1200" dirty="0"/>
        </a:p>
      </dsp:txBody>
      <dsp:txXfrm>
        <a:off x="744" y="2177107"/>
        <a:ext cx="2902148" cy="1741289"/>
      </dsp:txXfrm>
    </dsp:sp>
    <dsp:sp modelId="{72F006C9-9EB9-4C4D-AB39-7667BA96D1ED}">
      <dsp:nvSpPr>
        <dsp:cNvPr id="0" name=""/>
        <dsp:cNvSpPr/>
      </dsp:nvSpPr>
      <dsp:spPr>
        <a:xfrm>
          <a:off x="3193107" y="2177107"/>
          <a:ext cx="2902148" cy="1741289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2600" kern="1200" dirty="0" smtClean="0"/>
            <a:t>Reflectir criticamente o futebol em qualquer nível</a:t>
          </a:r>
          <a:endParaRPr lang="pt-PT" sz="2600" kern="1200" dirty="0"/>
        </a:p>
      </dsp:txBody>
      <dsp:txXfrm>
        <a:off x="3193107" y="2177107"/>
        <a:ext cx="2902148" cy="1741289"/>
      </dsp:txXfrm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AB2255-6546-404D-8314-801340CE8C67}">
      <dsp:nvSpPr>
        <dsp:cNvPr id="0" name=""/>
        <dsp:cNvSpPr/>
      </dsp:nvSpPr>
      <dsp:spPr>
        <a:xfrm rot="5400000">
          <a:off x="5147512" y="-2095669"/>
          <a:ext cx="832744" cy="5236597"/>
        </a:xfrm>
        <a:prstGeom prst="round2SameRect">
          <a:avLst/>
        </a:prstGeom>
        <a:solidFill>
          <a:schemeClr val="accent2">
            <a:tint val="40000"/>
            <a:alpha val="90000"/>
            <a:hueOff val="0"/>
            <a:satOff val="0"/>
            <a:lumOff val="0"/>
            <a:alphaOff val="0"/>
          </a:schemeClr>
        </a:solidFill>
        <a:ln w="9525" cap="rnd" cmpd="sng" algn="ctr">
          <a:solidFill>
            <a:schemeClr val="accent2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pt-PT" sz="2000" kern="1200" dirty="0" smtClean="0"/>
            <a:t>De Treinos</a:t>
          </a:r>
          <a:endParaRPr lang="pt-PT" sz="2000" kern="1200" dirty="0"/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pt-PT" sz="2000" kern="1200" dirty="0" smtClean="0"/>
            <a:t>De Jogo</a:t>
          </a:r>
          <a:endParaRPr lang="pt-PT" sz="2000" kern="1200" dirty="0"/>
        </a:p>
      </dsp:txBody>
      <dsp:txXfrm rot="-5400000">
        <a:off x="2945586" y="146908"/>
        <a:ext cx="5195946" cy="751442"/>
      </dsp:txXfrm>
    </dsp:sp>
    <dsp:sp modelId="{918D4F81-39BD-4BB9-A273-891BBAE8E917}">
      <dsp:nvSpPr>
        <dsp:cNvPr id="0" name=""/>
        <dsp:cNvSpPr/>
      </dsp:nvSpPr>
      <dsp:spPr>
        <a:xfrm>
          <a:off x="0" y="2164"/>
          <a:ext cx="2945586" cy="1040931"/>
        </a:xfrm>
        <a:prstGeom prst="roundRect">
          <a:avLst/>
        </a:prstGeom>
        <a:blipFill rotWithShape="0">
          <a:blip xmlns:r="http://schemas.openxmlformats.org/officeDocument/2006/relationships" r:embed="rId1">
            <a:duotone>
              <a:schemeClr val="accent2">
                <a:hueOff val="0"/>
                <a:satOff val="0"/>
                <a:lumOff val="0"/>
                <a:alphaOff val="0"/>
                <a:tint val="98000"/>
                <a:lumMod val="102000"/>
              </a:schemeClr>
              <a:schemeClr val="accent2">
                <a:hueOff val="0"/>
                <a:satOff val="0"/>
                <a:lumOff val="0"/>
                <a:alphaOff val="0"/>
                <a:shade val="98000"/>
                <a:lumMod val="98000"/>
              </a:schemeClr>
            </a:duotone>
          </a:blip>
          <a:tile tx="0" ty="0" sx="100000" sy="100000" flip="none" algn="tl"/>
        </a:blipFill>
        <a:ln>
          <a:noFill/>
        </a:ln>
        <a:effectLst>
          <a:innerShdw blurRad="63500" dist="25400" dir="13500000">
            <a:srgbClr val="000000">
              <a:alpha val="75000"/>
            </a:srgbClr>
          </a:inn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10490" tIns="55245" rIns="110490" bIns="55245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2900" kern="1200" smtClean="0"/>
            <a:t>Metodologia</a:t>
          </a:r>
          <a:endParaRPr lang="pt-PT" sz="2900" kern="1200"/>
        </a:p>
      </dsp:txBody>
      <dsp:txXfrm>
        <a:off x="50814" y="52978"/>
        <a:ext cx="2843958" cy="939303"/>
      </dsp:txXfrm>
    </dsp:sp>
    <dsp:sp modelId="{45764EBD-1405-420F-877A-ECD8010777FC}">
      <dsp:nvSpPr>
        <dsp:cNvPr id="0" name=""/>
        <dsp:cNvSpPr/>
      </dsp:nvSpPr>
      <dsp:spPr>
        <a:xfrm rot="5400000">
          <a:off x="5147512" y="-1002691"/>
          <a:ext cx="832744" cy="5236597"/>
        </a:xfrm>
        <a:prstGeom prst="round2SameRect">
          <a:avLst/>
        </a:prstGeom>
        <a:solidFill>
          <a:schemeClr val="accent3">
            <a:tint val="40000"/>
            <a:alpha val="90000"/>
            <a:hueOff val="0"/>
            <a:satOff val="0"/>
            <a:lumOff val="0"/>
            <a:alphaOff val="0"/>
          </a:schemeClr>
        </a:solidFill>
        <a:ln w="9525" cap="rnd" cmpd="sng" algn="ctr">
          <a:solidFill>
            <a:schemeClr val="accent3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pt-PT" sz="2000" kern="1200" dirty="0" smtClean="0"/>
            <a:t>Da Época</a:t>
          </a:r>
          <a:endParaRPr lang="pt-PT" sz="2000" kern="1200" dirty="0"/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pt-PT" sz="2000" kern="1200" dirty="0" smtClean="0"/>
            <a:t>Dos Treinos</a:t>
          </a:r>
          <a:endParaRPr lang="pt-PT" sz="2000" kern="1200" dirty="0"/>
        </a:p>
      </dsp:txBody>
      <dsp:txXfrm rot="-5400000">
        <a:off x="2945586" y="1239886"/>
        <a:ext cx="5195946" cy="751442"/>
      </dsp:txXfrm>
    </dsp:sp>
    <dsp:sp modelId="{01C98026-0112-4858-A5FD-72619024EE6C}">
      <dsp:nvSpPr>
        <dsp:cNvPr id="0" name=""/>
        <dsp:cNvSpPr/>
      </dsp:nvSpPr>
      <dsp:spPr>
        <a:xfrm>
          <a:off x="0" y="1095141"/>
          <a:ext cx="2945586" cy="1040931"/>
        </a:xfrm>
        <a:prstGeom prst="roundRect">
          <a:avLst/>
        </a:prstGeom>
        <a:blipFill rotWithShape="0">
          <a:blip xmlns:r="http://schemas.openxmlformats.org/officeDocument/2006/relationships" r:embed="rId1">
            <a:duotone>
              <a:schemeClr val="accent3">
                <a:hueOff val="0"/>
                <a:satOff val="0"/>
                <a:lumOff val="0"/>
                <a:alphaOff val="0"/>
                <a:tint val="98000"/>
                <a:lumMod val="102000"/>
              </a:schemeClr>
              <a:schemeClr val="accent3">
                <a:hueOff val="0"/>
                <a:satOff val="0"/>
                <a:lumOff val="0"/>
                <a:alphaOff val="0"/>
                <a:shade val="98000"/>
                <a:lumMod val="98000"/>
              </a:schemeClr>
            </a:duotone>
          </a:blip>
          <a:tile tx="0" ty="0" sx="100000" sy="100000" flip="none" algn="tl"/>
        </a:blipFill>
        <a:ln>
          <a:noFill/>
        </a:ln>
        <a:effectLst>
          <a:innerShdw blurRad="63500" dist="25400" dir="13500000">
            <a:srgbClr val="000000">
              <a:alpha val="75000"/>
            </a:srgbClr>
          </a:inn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10490" tIns="55245" rIns="110490" bIns="55245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2900" kern="1200" dirty="0" smtClean="0"/>
            <a:t>Planeamento</a:t>
          </a:r>
          <a:endParaRPr lang="pt-PT" sz="2900" kern="1200" dirty="0"/>
        </a:p>
      </dsp:txBody>
      <dsp:txXfrm>
        <a:off x="50814" y="1145955"/>
        <a:ext cx="2843958" cy="939303"/>
      </dsp:txXfrm>
    </dsp:sp>
    <dsp:sp modelId="{CFC39F25-DFFA-46FA-A161-9FDA876F6114}">
      <dsp:nvSpPr>
        <dsp:cNvPr id="0" name=""/>
        <dsp:cNvSpPr/>
      </dsp:nvSpPr>
      <dsp:spPr>
        <a:xfrm rot="5400000">
          <a:off x="5147512" y="90286"/>
          <a:ext cx="832744" cy="5236597"/>
        </a:xfrm>
        <a:prstGeom prst="round2SameRect">
          <a:avLst/>
        </a:prstGeom>
        <a:solidFill>
          <a:schemeClr val="accent4">
            <a:tint val="40000"/>
            <a:alpha val="90000"/>
            <a:hueOff val="0"/>
            <a:satOff val="0"/>
            <a:lumOff val="0"/>
            <a:alphaOff val="0"/>
          </a:schemeClr>
        </a:solidFill>
        <a:ln w="9525" cap="rnd" cmpd="sng" algn="ctr">
          <a:solidFill>
            <a:schemeClr val="accent4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pt-PT" sz="2000" kern="1200" dirty="0" smtClean="0"/>
            <a:t>Captação</a:t>
          </a:r>
          <a:endParaRPr lang="pt-PT" sz="2000" kern="1200" dirty="0"/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pt-PT" sz="2000" kern="1200" dirty="0" smtClean="0"/>
            <a:t>Observação</a:t>
          </a:r>
          <a:endParaRPr lang="pt-PT" sz="2000" kern="1200" dirty="0"/>
        </a:p>
      </dsp:txBody>
      <dsp:txXfrm rot="-5400000">
        <a:off x="2945586" y="2332864"/>
        <a:ext cx="5195946" cy="751442"/>
      </dsp:txXfrm>
    </dsp:sp>
    <dsp:sp modelId="{1E1C33CA-CCA3-4826-9366-F6A7CCC3631E}">
      <dsp:nvSpPr>
        <dsp:cNvPr id="0" name=""/>
        <dsp:cNvSpPr/>
      </dsp:nvSpPr>
      <dsp:spPr>
        <a:xfrm>
          <a:off x="0" y="2188119"/>
          <a:ext cx="2945586" cy="1040931"/>
        </a:xfrm>
        <a:prstGeom prst="roundRect">
          <a:avLst/>
        </a:prstGeom>
        <a:blipFill rotWithShape="0">
          <a:blip xmlns:r="http://schemas.openxmlformats.org/officeDocument/2006/relationships" r:embed="rId1">
            <a:duotone>
              <a:schemeClr val="accent4">
                <a:hueOff val="0"/>
                <a:satOff val="0"/>
                <a:lumOff val="0"/>
                <a:alphaOff val="0"/>
                <a:tint val="98000"/>
                <a:lumMod val="102000"/>
              </a:schemeClr>
              <a:schemeClr val="accent4">
                <a:hueOff val="0"/>
                <a:satOff val="0"/>
                <a:lumOff val="0"/>
                <a:alphaOff val="0"/>
                <a:shade val="98000"/>
                <a:lumMod val="98000"/>
              </a:schemeClr>
            </a:duotone>
          </a:blip>
          <a:tile tx="0" ty="0" sx="100000" sy="100000" flip="none" algn="tl"/>
        </a:blipFill>
        <a:ln>
          <a:noFill/>
        </a:ln>
        <a:effectLst>
          <a:innerShdw blurRad="63500" dist="25400" dir="13500000">
            <a:srgbClr val="000000">
              <a:alpha val="75000"/>
            </a:srgbClr>
          </a:inn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10490" tIns="55245" rIns="110490" bIns="55245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2900" kern="1200" dirty="0" smtClean="0"/>
            <a:t>Scouting</a:t>
          </a:r>
          <a:endParaRPr lang="pt-PT" sz="2900" kern="1200" dirty="0"/>
        </a:p>
      </dsp:txBody>
      <dsp:txXfrm>
        <a:off x="50814" y="2238933"/>
        <a:ext cx="2843958" cy="939303"/>
      </dsp:txXfrm>
    </dsp:sp>
    <dsp:sp modelId="{3351099C-D550-46BC-81ED-A2A150B4A6EA}">
      <dsp:nvSpPr>
        <dsp:cNvPr id="0" name=""/>
        <dsp:cNvSpPr/>
      </dsp:nvSpPr>
      <dsp:spPr>
        <a:xfrm rot="5400000">
          <a:off x="5147512" y="1183264"/>
          <a:ext cx="832744" cy="5236597"/>
        </a:xfrm>
        <a:prstGeom prst="round2SameRect">
          <a:avLst/>
        </a:prstGeom>
        <a:solidFill>
          <a:schemeClr val="accent5">
            <a:tint val="40000"/>
            <a:alpha val="90000"/>
            <a:hueOff val="0"/>
            <a:satOff val="0"/>
            <a:lumOff val="0"/>
            <a:alphaOff val="0"/>
          </a:schemeClr>
        </a:solidFill>
        <a:ln w="9525" cap="rnd" cmpd="sng" algn="ctr">
          <a:solidFill>
            <a:schemeClr val="accent5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pt-PT" sz="1800" kern="1200" dirty="0" smtClean="0"/>
            <a:t>Treinos</a:t>
          </a:r>
          <a:endParaRPr lang="pt-PT" sz="1800" kern="1200" dirty="0"/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pt-PT" sz="1800" kern="1200" dirty="0" smtClean="0"/>
            <a:t>Jogos</a:t>
          </a:r>
          <a:endParaRPr lang="pt-PT" sz="1800" kern="1200" dirty="0"/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pt-PT" sz="1800" kern="1200" dirty="0" smtClean="0"/>
            <a:t>Atletas</a:t>
          </a:r>
          <a:endParaRPr lang="pt-PT" sz="1800" kern="1200" dirty="0"/>
        </a:p>
      </dsp:txBody>
      <dsp:txXfrm rot="-5400000">
        <a:off x="2945586" y="3425842"/>
        <a:ext cx="5195946" cy="751442"/>
      </dsp:txXfrm>
    </dsp:sp>
    <dsp:sp modelId="{B7F250FB-5B75-4A8C-8119-9D4C49526D79}">
      <dsp:nvSpPr>
        <dsp:cNvPr id="0" name=""/>
        <dsp:cNvSpPr/>
      </dsp:nvSpPr>
      <dsp:spPr>
        <a:xfrm>
          <a:off x="0" y="3281097"/>
          <a:ext cx="2945586" cy="1040931"/>
        </a:xfrm>
        <a:prstGeom prst="roundRect">
          <a:avLst/>
        </a:prstGeom>
        <a:blipFill rotWithShape="0">
          <a:blip xmlns:r="http://schemas.openxmlformats.org/officeDocument/2006/relationships" r:embed="rId1">
            <a:duotone>
              <a:schemeClr val="accent5">
                <a:hueOff val="0"/>
                <a:satOff val="0"/>
                <a:lumOff val="0"/>
                <a:alphaOff val="0"/>
                <a:tint val="98000"/>
                <a:lumMod val="102000"/>
              </a:schemeClr>
              <a:schemeClr val="accent5">
                <a:hueOff val="0"/>
                <a:satOff val="0"/>
                <a:lumOff val="0"/>
                <a:alphaOff val="0"/>
                <a:shade val="98000"/>
                <a:lumMod val="98000"/>
              </a:schemeClr>
            </a:duotone>
          </a:blip>
          <a:tile tx="0" ty="0" sx="100000" sy="100000" flip="none" algn="tl"/>
        </a:blipFill>
        <a:ln>
          <a:noFill/>
        </a:ln>
        <a:effectLst>
          <a:innerShdw blurRad="63500" dist="25400" dir="13500000">
            <a:srgbClr val="000000">
              <a:alpha val="75000"/>
            </a:srgbClr>
          </a:inn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10490" tIns="55245" rIns="110490" bIns="55245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2900" kern="1200" dirty="0" smtClean="0"/>
            <a:t>Avaliação</a:t>
          </a:r>
          <a:endParaRPr lang="pt-PT" sz="2900" kern="1200" dirty="0"/>
        </a:p>
      </dsp:txBody>
      <dsp:txXfrm>
        <a:off x="50814" y="3331911"/>
        <a:ext cx="2843958" cy="939303"/>
      </dsp:txXfrm>
    </dsp:sp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AB24DD4-01E2-4870-977D-7CA2F6AF00AF}">
      <dsp:nvSpPr>
        <dsp:cNvPr id="0" name=""/>
        <dsp:cNvSpPr/>
      </dsp:nvSpPr>
      <dsp:spPr>
        <a:xfrm>
          <a:off x="1999681" y="1612336"/>
          <a:ext cx="1237654" cy="1237654"/>
        </a:xfrm>
        <a:prstGeom prst="ellipse">
          <a:avLst/>
        </a:prstGeom>
        <a:blipFill rotWithShape="0">
          <a:blip xmlns:r="http://schemas.openxmlformats.org/officeDocument/2006/relationships" r:embed="rId1">
            <a:duotone>
              <a:schemeClr val="accent1">
                <a:hueOff val="0"/>
                <a:satOff val="0"/>
                <a:lumOff val="0"/>
                <a:alphaOff val="0"/>
                <a:tint val="98000"/>
                <a:lumMod val="102000"/>
              </a:schemeClr>
              <a:schemeClr val="accent1">
                <a:hueOff val="0"/>
                <a:satOff val="0"/>
                <a:lumOff val="0"/>
                <a:alphaOff val="0"/>
                <a:shade val="98000"/>
                <a:lumMod val="98000"/>
              </a:schemeClr>
            </a:duotone>
          </a:blip>
          <a:tile tx="0" ty="0" sx="100000" sy="100000" flip="none" algn="tl"/>
        </a:blip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100" kern="1200" dirty="0" smtClean="0"/>
            <a:t>Preparação</a:t>
          </a:r>
        </a:p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100" kern="1200" dirty="0" smtClean="0"/>
            <a:t>Física</a:t>
          </a:r>
          <a:endParaRPr lang="pt-PT" sz="1100" kern="1200" dirty="0"/>
        </a:p>
      </dsp:txBody>
      <dsp:txXfrm>
        <a:off x="2180931" y="1793586"/>
        <a:ext cx="875154" cy="875154"/>
      </dsp:txXfrm>
    </dsp:sp>
    <dsp:sp modelId="{D92517BE-6AFF-4E07-95CE-B1AF3A1B50E6}">
      <dsp:nvSpPr>
        <dsp:cNvPr id="0" name=""/>
        <dsp:cNvSpPr/>
      </dsp:nvSpPr>
      <dsp:spPr>
        <a:xfrm rot="16200000">
          <a:off x="2432127" y="1404685"/>
          <a:ext cx="372763" cy="42539"/>
        </a:xfrm>
        <a:custGeom>
          <a:avLst/>
          <a:gdLst/>
          <a:ahLst/>
          <a:cxnLst/>
          <a:rect l="0" t="0" r="0" b="0"/>
          <a:pathLst>
            <a:path>
              <a:moveTo>
                <a:pt x="0" y="21269"/>
              </a:moveTo>
              <a:lnTo>
                <a:pt x="372763" y="21269"/>
              </a:lnTo>
            </a:path>
          </a:pathLst>
        </a:custGeom>
        <a:noFill/>
        <a:ln w="15875" cap="rnd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pt-PT" sz="500" kern="1200"/>
        </a:p>
      </dsp:txBody>
      <dsp:txXfrm>
        <a:off x="2609189" y="1416636"/>
        <a:ext cx="18638" cy="18638"/>
      </dsp:txXfrm>
    </dsp:sp>
    <dsp:sp modelId="{91C2F847-D094-4D4B-BB99-3C7B94DCE1E0}">
      <dsp:nvSpPr>
        <dsp:cNvPr id="0" name=""/>
        <dsp:cNvSpPr/>
      </dsp:nvSpPr>
      <dsp:spPr>
        <a:xfrm>
          <a:off x="1999681" y="1919"/>
          <a:ext cx="1237654" cy="1237654"/>
        </a:xfrm>
        <a:prstGeom prst="ellipse">
          <a:avLst/>
        </a:prstGeom>
        <a:blipFill rotWithShape="0">
          <a:blip xmlns:r="http://schemas.openxmlformats.org/officeDocument/2006/relationships" r:embed="rId1">
            <a:duotone>
              <a:schemeClr val="accent2">
                <a:hueOff val="0"/>
                <a:satOff val="0"/>
                <a:lumOff val="0"/>
                <a:alphaOff val="0"/>
                <a:tint val="98000"/>
                <a:lumMod val="102000"/>
              </a:schemeClr>
              <a:schemeClr val="accent2">
                <a:hueOff val="0"/>
                <a:satOff val="0"/>
                <a:lumOff val="0"/>
                <a:alphaOff val="0"/>
                <a:shade val="98000"/>
                <a:lumMod val="98000"/>
              </a:schemeClr>
            </a:duotone>
          </a:blip>
          <a:tile tx="0" ty="0" sx="100000" sy="100000" flip="none" algn="tl"/>
        </a:blip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900" kern="1200" dirty="0" smtClean="0"/>
            <a:t>Coordenação Motora e Equilíbrio</a:t>
          </a:r>
          <a:endParaRPr lang="pt-PT" sz="900" kern="1200" dirty="0"/>
        </a:p>
      </dsp:txBody>
      <dsp:txXfrm>
        <a:off x="2180931" y="183169"/>
        <a:ext cx="875154" cy="875154"/>
      </dsp:txXfrm>
    </dsp:sp>
    <dsp:sp modelId="{D123B154-2D77-4AFB-BFC5-1C96AFB4141B}">
      <dsp:nvSpPr>
        <dsp:cNvPr id="0" name=""/>
        <dsp:cNvSpPr/>
      </dsp:nvSpPr>
      <dsp:spPr>
        <a:xfrm>
          <a:off x="3237336" y="2209894"/>
          <a:ext cx="372763" cy="42539"/>
        </a:xfrm>
        <a:custGeom>
          <a:avLst/>
          <a:gdLst/>
          <a:ahLst/>
          <a:cxnLst/>
          <a:rect l="0" t="0" r="0" b="0"/>
          <a:pathLst>
            <a:path>
              <a:moveTo>
                <a:pt x="0" y="21269"/>
              </a:moveTo>
              <a:lnTo>
                <a:pt x="372763" y="21269"/>
              </a:lnTo>
            </a:path>
          </a:pathLst>
        </a:custGeom>
        <a:noFill/>
        <a:ln w="15875" cap="rnd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pt-PT" sz="500" kern="1200"/>
        </a:p>
      </dsp:txBody>
      <dsp:txXfrm>
        <a:off x="3414398" y="2221844"/>
        <a:ext cx="18638" cy="18638"/>
      </dsp:txXfrm>
    </dsp:sp>
    <dsp:sp modelId="{ADC2DABB-2E2C-4F72-BC33-31B53B632AD2}">
      <dsp:nvSpPr>
        <dsp:cNvPr id="0" name=""/>
        <dsp:cNvSpPr/>
      </dsp:nvSpPr>
      <dsp:spPr>
        <a:xfrm>
          <a:off x="3610099" y="1612336"/>
          <a:ext cx="1237654" cy="1237654"/>
        </a:xfrm>
        <a:prstGeom prst="ellipse">
          <a:avLst/>
        </a:prstGeom>
        <a:blipFill rotWithShape="0">
          <a:blip xmlns:r="http://schemas.openxmlformats.org/officeDocument/2006/relationships" r:embed="rId1">
            <a:duotone>
              <a:schemeClr val="accent3">
                <a:hueOff val="0"/>
                <a:satOff val="0"/>
                <a:lumOff val="0"/>
                <a:alphaOff val="0"/>
                <a:tint val="98000"/>
                <a:lumMod val="102000"/>
              </a:schemeClr>
              <a:schemeClr val="accent3">
                <a:hueOff val="0"/>
                <a:satOff val="0"/>
                <a:lumOff val="0"/>
                <a:alphaOff val="0"/>
                <a:shade val="98000"/>
                <a:lumMod val="98000"/>
              </a:schemeClr>
            </a:duotone>
          </a:blip>
          <a:tile tx="0" ty="0" sx="100000" sy="100000" flip="none" algn="tl"/>
        </a:blip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000" kern="1200" dirty="0" smtClean="0"/>
            <a:t>Força</a:t>
          </a:r>
        </a:p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000" kern="1200" dirty="0" smtClean="0"/>
            <a:t>Velocidade </a:t>
          </a:r>
        </a:p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000" kern="1200" dirty="0" smtClean="0"/>
            <a:t>Potencia</a:t>
          </a:r>
          <a:endParaRPr lang="pt-PT" sz="1000" kern="1200" dirty="0"/>
        </a:p>
      </dsp:txBody>
      <dsp:txXfrm>
        <a:off x="3791349" y="1793586"/>
        <a:ext cx="875154" cy="875154"/>
      </dsp:txXfrm>
    </dsp:sp>
    <dsp:sp modelId="{C6E3605F-2733-44DC-81F2-4C1AF6693435}">
      <dsp:nvSpPr>
        <dsp:cNvPr id="0" name=""/>
        <dsp:cNvSpPr/>
      </dsp:nvSpPr>
      <dsp:spPr>
        <a:xfrm rot="5400000">
          <a:off x="2432127" y="3015103"/>
          <a:ext cx="372763" cy="42539"/>
        </a:xfrm>
        <a:custGeom>
          <a:avLst/>
          <a:gdLst/>
          <a:ahLst/>
          <a:cxnLst/>
          <a:rect l="0" t="0" r="0" b="0"/>
          <a:pathLst>
            <a:path>
              <a:moveTo>
                <a:pt x="0" y="21269"/>
              </a:moveTo>
              <a:lnTo>
                <a:pt x="372763" y="21269"/>
              </a:lnTo>
            </a:path>
          </a:pathLst>
        </a:custGeom>
        <a:noFill/>
        <a:ln w="15875" cap="rnd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pt-PT" sz="500" kern="1200"/>
        </a:p>
      </dsp:txBody>
      <dsp:txXfrm>
        <a:off x="2609189" y="3027053"/>
        <a:ext cx="18638" cy="18638"/>
      </dsp:txXfrm>
    </dsp:sp>
    <dsp:sp modelId="{199B9E16-30FD-4BED-A552-D1B767E375AF}">
      <dsp:nvSpPr>
        <dsp:cNvPr id="0" name=""/>
        <dsp:cNvSpPr/>
      </dsp:nvSpPr>
      <dsp:spPr>
        <a:xfrm>
          <a:off x="1999681" y="3222754"/>
          <a:ext cx="1237654" cy="1237654"/>
        </a:xfrm>
        <a:prstGeom prst="ellipse">
          <a:avLst/>
        </a:prstGeom>
        <a:blipFill rotWithShape="0">
          <a:blip xmlns:r="http://schemas.openxmlformats.org/officeDocument/2006/relationships" r:embed="rId1">
            <a:duotone>
              <a:schemeClr val="accent4">
                <a:hueOff val="0"/>
                <a:satOff val="0"/>
                <a:lumOff val="0"/>
                <a:alphaOff val="0"/>
                <a:tint val="98000"/>
                <a:lumMod val="102000"/>
              </a:schemeClr>
              <a:schemeClr val="accent4">
                <a:hueOff val="0"/>
                <a:satOff val="0"/>
                <a:lumOff val="0"/>
                <a:alphaOff val="0"/>
                <a:shade val="98000"/>
                <a:lumMod val="98000"/>
              </a:schemeClr>
            </a:duotone>
          </a:blip>
          <a:tile tx="0" ty="0" sx="100000" sy="100000" flip="none" algn="tl"/>
        </a:blip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900" kern="1200" dirty="0" smtClean="0"/>
            <a:t>Equilíbrio</a:t>
          </a:r>
        </a:p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900" kern="1200" dirty="0" smtClean="0"/>
            <a:t>e Concentração</a:t>
          </a:r>
          <a:endParaRPr lang="pt-PT" sz="900" kern="1200" dirty="0"/>
        </a:p>
      </dsp:txBody>
      <dsp:txXfrm>
        <a:off x="2180931" y="3404004"/>
        <a:ext cx="875154" cy="875154"/>
      </dsp:txXfrm>
    </dsp:sp>
    <dsp:sp modelId="{459637F7-4528-4B30-9A19-94B3C85E42AA}">
      <dsp:nvSpPr>
        <dsp:cNvPr id="0" name=""/>
        <dsp:cNvSpPr/>
      </dsp:nvSpPr>
      <dsp:spPr>
        <a:xfrm rot="10800000">
          <a:off x="1626918" y="2209894"/>
          <a:ext cx="372763" cy="42539"/>
        </a:xfrm>
        <a:custGeom>
          <a:avLst/>
          <a:gdLst/>
          <a:ahLst/>
          <a:cxnLst/>
          <a:rect l="0" t="0" r="0" b="0"/>
          <a:pathLst>
            <a:path>
              <a:moveTo>
                <a:pt x="0" y="21269"/>
              </a:moveTo>
              <a:lnTo>
                <a:pt x="372763" y="21269"/>
              </a:lnTo>
            </a:path>
          </a:pathLst>
        </a:custGeom>
        <a:noFill/>
        <a:ln w="15875" cap="rnd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pt-PT" sz="500" kern="1200"/>
        </a:p>
      </dsp:txBody>
      <dsp:txXfrm rot="10800000">
        <a:off x="1803981" y="2221844"/>
        <a:ext cx="18638" cy="18638"/>
      </dsp:txXfrm>
    </dsp:sp>
    <dsp:sp modelId="{3355AF8F-E8DB-403F-B868-37255F0CFC2D}">
      <dsp:nvSpPr>
        <dsp:cNvPr id="0" name=""/>
        <dsp:cNvSpPr/>
      </dsp:nvSpPr>
      <dsp:spPr>
        <a:xfrm>
          <a:off x="389264" y="1612336"/>
          <a:ext cx="1237654" cy="1237654"/>
        </a:xfrm>
        <a:prstGeom prst="ellipse">
          <a:avLst/>
        </a:prstGeom>
        <a:blipFill rotWithShape="0">
          <a:blip xmlns:r="http://schemas.openxmlformats.org/officeDocument/2006/relationships" r:embed="rId1">
            <a:duotone>
              <a:schemeClr val="accent5">
                <a:hueOff val="0"/>
                <a:satOff val="0"/>
                <a:lumOff val="0"/>
                <a:alphaOff val="0"/>
                <a:tint val="98000"/>
                <a:lumMod val="102000"/>
              </a:schemeClr>
              <a:schemeClr val="accent5">
                <a:hueOff val="0"/>
                <a:satOff val="0"/>
                <a:lumOff val="0"/>
                <a:alphaOff val="0"/>
                <a:shade val="98000"/>
                <a:lumMod val="98000"/>
              </a:schemeClr>
            </a:duotone>
          </a:blip>
          <a:tile tx="0" ty="0" sx="100000" sy="100000" flip="none" algn="tl"/>
        </a:blip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900" kern="1200" dirty="0" smtClean="0"/>
            <a:t>Resistência </a:t>
          </a:r>
        </a:p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900" kern="1200" dirty="0" smtClean="0"/>
            <a:t>Muscular e Cardiovascular</a:t>
          </a:r>
          <a:endParaRPr lang="pt-PT" sz="900" kern="1200" dirty="0"/>
        </a:p>
      </dsp:txBody>
      <dsp:txXfrm>
        <a:off x="570514" y="1793586"/>
        <a:ext cx="875154" cy="875154"/>
      </dsp:txXfrm>
    </dsp:sp>
  </dsp:spTree>
</dsp:drawing>
</file>

<file path=ppt/diagrams/drawing1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E15F657-D0D6-4470-B8FD-A103E033ACE6}">
      <dsp:nvSpPr>
        <dsp:cNvPr id="0" name=""/>
        <dsp:cNvSpPr/>
      </dsp:nvSpPr>
      <dsp:spPr>
        <a:xfrm>
          <a:off x="1573152" y="1474927"/>
          <a:ext cx="1874696" cy="1621688"/>
        </a:xfrm>
        <a:prstGeom prst="hexagon">
          <a:avLst>
            <a:gd name="adj" fmla="val 28570"/>
            <a:gd name="vf" fmla="val 115470"/>
          </a:avLst>
        </a:prstGeom>
        <a:blipFill rotWithShape="0">
          <a:blip xmlns:r="http://schemas.openxmlformats.org/officeDocument/2006/relationships" r:embed="rId1">
            <a:duotone>
              <a:schemeClr val="accent1">
                <a:hueOff val="0"/>
                <a:satOff val="0"/>
                <a:lumOff val="0"/>
                <a:alphaOff val="0"/>
                <a:tint val="98000"/>
                <a:lumMod val="102000"/>
              </a:schemeClr>
              <a:schemeClr val="accent1">
                <a:hueOff val="0"/>
                <a:satOff val="0"/>
                <a:lumOff val="0"/>
                <a:alphaOff val="0"/>
                <a:shade val="98000"/>
                <a:lumMod val="98000"/>
              </a:schemeClr>
            </a:duotone>
          </a:blip>
          <a:tile tx="0" ty="0" sx="100000" sy="100000" flip="none" algn="tl"/>
        </a:blip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6670" tIns="26670" rIns="26670" bIns="2667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2100" kern="1200" dirty="0" smtClean="0"/>
            <a:t>Treino de Guarda Redes</a:t>
          </a:r>
          <a:endParaRPr lang="pt-PT" sz="2100" kern="1200" dirty="0"/>
        </a:p>
      </dsp:txBody>
      <dsp:txXfrm>
        <a:off x="1883815" y="1743663"/>
        <a:ext cx="1253370" cy="1084216"/>
      </dsp:txXfrm>
    </dsp:sp>
    <dsp:sp modelId="{92E35B3C-50D2-43C5-A878-41B031BB7B40}">
      <dsp:nvSpPr>
        <dsp:cNvPr id="0" name=""/>
        <dsp:cNvSpPr/>
      </dsp:nvSpPr>
      <dsp:spPr>
        <a:xfrm>
          <a:off x="2747072" y="699058"/>
          <a:ext cx="707317" cy="609447"/>
        </a:xfrm>
        <a:prstGeom prst="hexagon">
          <a:avLst>
            <a:gd name="adj" fmla="val 28900"/>
            <a:gd name="vf" fmla="val 115470"/>
          </a:avLst>
        </a:prstGeom>
        <a:blipFill rotWithShape="0">
          <a:blip xmlns:r="http://schemas.openxmlformats.org/officeDocument/2006/relationships" r:embed="rId1">
            <a:duotone>
              <a:schemeClr val="accent2">
                <a:tint val="40000"/>
                <a:hueOff val="0"/>
                <a:satOff val="0"/>
                <a:lumOff val="0"/>
                <a:alphaOff val="0"/>
                <a:tint val="98000"/>
                <a:lumMod val="102000"/>
              </a:schemeClr>
              <a:schemeClr val="accent2">
                <a:tint val="40000"/>
                <a:hueOff val="0"/>
                <a:satOff val="0"/>
                <a:lumOff val="0"/>
                <a:alphaOff val="0"/>
                <a:shade val="98000"/>
                <a:lumMod val="98000"/>
              </a:schemeClr>
            </a:duotone>
          </a:blip>
          <a:tile tx="0" ty="0" sx="100000" sy="100000" flip="none" algn="tl"/>
        </a:blipFill>
        <a:ln>
          <a:noFill/>
        </a:ln>
        <a:effectLst/>
        <a:scene3d>
          <a:camera prst="orthographicFront"/>
          <a:lightRig rig="flat" dir="t"/>
        </a:scene3d>
        <a:sp3d z="-190500" extrusionH="12700" prstMaterial="plastic">
          <a:bevelT w="50800" h="50800"/>
        </a:sp3d>
      </dsp:spPr>
      <dsp:style>
        <a:lnRef idx="0">
          <a:scrgbClr r="0" g="0" b="0"/>
        </a:lnRef>
        <a:fillRef idx="3">
          <a:scrgbClr r="0" g="0" b="0"/>
        </a:fillRef>
        <a:effectRef idx="0">
          <a:scrgbClr r="0" g="0" b="0"/>
        </a:effectRef>
        <a:fontRef idx="minor"/>
      </dsp:style>
    </dsp:sp>
    <dsp:sp modelId="{BB23D116-822B-4D41-9950-862342AFCBC1}">
      <dsp:nvSpPr>
        <dsp:cNvPr id="0" name=""/>
        <dsp:cNvSpPr/>
      </dsp:nvSpPr>
      <dsp:spPr>
        <a:xfrm>
          <a:off x="1745838" y="0"/>
          <a:ext cx="1536300" cy="1329080"/>
        </a:xfrm>
        <a:prstGeom prst="hexagon">
          <a:avLst>
            <a:gd name="adj" fmla="val 28570"/>
            <a:gd name="vf" fmla="val 115470"/>
          </a:avLst>
        </a:prstGeom>
        <a:blipFill rotWithShape="0">
          <a:blip xmlns:r="http://schemas.openxmlformats.org/officeDocument/2006/relationships" r:embed="rId1">
            <a:duotone>
              <a:schemeClr val="accent2">
                <a:hueOff val="0"/>
                <a:satOff val="0"/>
                <a:lumOff val="0"/>
                <a:alphaOff val="0"/>
                <a:tint val="98000"/>
                <a:lumMod val="102000"/>
              </a:schemeClr>
              <a:schemeClr val="accent2">
                <a:hueOff val="0"/>
                <a:satOff val="0"/>
                <a:lumOff val="0"/>
                <a:alphaOff val="0"/>
                <a:shade val="98000"/>
                <a:lumMod val="98000"/>
              </a:schemeClr>
            </a:duotone>
          </a:blip>
          <a:tile tx="0" ty="0" sx="100000" sy="100000" flip="none" algn="tl"/>
        </a:blip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000" kern="1200" dirty="0" smtClean="0"/>
            <a:t>1ª</a:t>
          </a:r>
        </a:p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900" kern="1200" dirty="0" smtClean="0"/>
            <a:t>Etapa de Aprendizagem Global</a:t>
          </a:r>
          <a:endParaRPr lang="pt-PT" sz="900" kern="1200" dirty="0"/>
        </a:p>
      </dsp:txBody>
      <dsp:txXfrm>
        <a:off x="2000436" y="220257"/>
        <a:ext cx="1027104" cy="888566"/>
      </dsp:txXfrm>
    </dsp:sp>
    <dsp:sp modelId="{3CAA5432-6039-4602-A780-AF676795324D}">
      <dsp:nvSpPr>
        <dsp:cNvPr id="0" name=""/>
        <dsp:cNvSpPr/>
      </dsp:nvSpPr>
      <dsp:spPr>
        <a:xfrm>
          <a:off x="3572566" y="1838401"/>
          <a:ext cx="707317" cy="609447"/>
        </a:xfrm>
        <a:prstGeom prst="hexagon">
          <a:avLst>
            <a:gd name="adj" fmla="val 28900"/>
            <a:gd name="vf" fmla="val 115470"/>
          </a:avLst>
        </a:prstGeom>
        <a:blipFill rotWithShape="0">
          <a:blip xmlns:r="http://schemas.openxmlformats.org/officeDocument/2006/relationships" r:embed="rId1">
            <a:duotone>
              <a:schemeClr val="accent2">
                <a:tint val="40000"/>
                <a:hueOff val="0"/>
                <a:satOff val="0"/>
                <a:lumOff val="0"/>
                <a:alphaOff val="0"/>
                <a:tint val="98000"/>
                <a:lumMod val="102000"/>
              </a:schemeClr>
              <a:schemeClr val="accent2">
                <a:tint val="40000"/>
                <a:hueOff val="0"/>
                <a:satOff val="0"/>
                <a:lumOff val="0"/>
                <a:alphaOff val="0"/>
                <a:shade val="98000"/>
                <a:lumMod val="98000"/>
              </a:schemeClr>
            </a:duotone>
          </a:blip>
          <a:tile tx="0" ty="0" sx="100000" sy="100000" flip="none" algn="tl"/>
        </a:blipFill>
        <a:ln>
          <a:noFill/>
        </a:ln>
        <a:effectLst/>
        <a:scene3d>
          <a:camera prst="orthographicFront"/>
          <a:lightRig rig="flat" dir="t"/>
        </a:scene3d>
        <a:sp3d z="-190500" extrusionH="12700" prstMaterial="plastic">
          <a:bevelT w="50800" h="50800"/>
        </a:sp3d>
      </dsp:spPr>
      <dsp:style>
        <a:lnRef idx="0">
          <a:scrgbClr r="0" g="0" b="0"/>
        </a:lnRef>
        <a:fillRef idx="3">
          <a:scrgbClr r="0" g="0" b="0"/>
        </a:fillRef>
        <a:effectRef idx="0">
          <a:scrgbClr r="0" g="0" b="0"/>
        </a:effectRef>
        <a:fontRef idx="minor"/>
      </dsp:style>
    </dsp:sp>
    <dsp:sp modelId="{15F61110-2868-40F2-94C9-0399ABE595F2}">
      <dsp:nvSpPr>
        <dsp:cNvPr id="0" name=""/>
        <dsp:cNvSpPr/>
      </dsp:nvSpPr>
      <dsp:spPr>
        <a:xfrm>
          <a:off x="3154804" y="817473"/>
          <a:ext cx="1536300" cy="1329080"/>
        </a:xfrm>
        <a:prstGeom prst="hexagon">
          <a:avLst>
            <a:gd name="adj" fmla="val 28570"/>
            <a:gd name="vf" fmla="val 115470"/>
          </a:avLst>
        </a:prstGeom>
        <a:blipFill rotWithShape="0">
          <a:blip xmlns:r="http://schemas.openxmlformats.org/officeDocument/2006/relationships" r:embed="rId1">
            <a:duotone>
              <a:schemeClr val="accent3">
                <a:hueOff val="0"/>
                <a:satOff val="0"/>
                <a:lumOff val="0"/>
                <a:alphaOff val="0"/>
                <a:tint val="98000"/>
                <a:lumMod val="102000"/>
              </a:schemeClr>
              <a:schemeClr val="accent3">
                <a:hueOff val="0"/>
                <a:satOff val="0"/>
                <a:lumOff val="0"/>
                <a:alphaOff val="0"/>
                <a:shade val="98000"/>
                <a:lumMod val="98000"/>
              </a:schemeClr>
            </a:duotone>
          </a:blip>
          <a:tile tx="0" ty="0" sx="100000" sy="100000" flip="none" algn="tl"/>
        </a:blip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000" kern="1200" dirty="0" smtClean="0"/>
            <a:t>2ª </a:t>
          </a:r>
        </a:p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900" kern="1200" dirty="0" smtClean="0"/>
            <a:t>Etapa de Aprendizagem específica</a:t>
          </a:r>
          <a:endParaRPr lang="pt-PT" sz="900" kern="1200" dirty="0"/>
        </a:p>
      </dsp:txBody>
      <dsp:txXfrm>
        <a:off x="3409402" y="1037730"/>
        <a:ext cx="1027104" cy="888566"/>
      </dsp:txXfrm>
    </dsp:sp>
    <dsp:sp modelId="{57C1299B-30EF-4FE3-9CB4-CBAE14164A2E}">
      <dsp:nvSpPr>
        <dsp:cNvPr id="0" name=""/>
        <dsp:cNvSpPr/>
      </dsp:nvSpPr>
      <dsp:spPr>
        <a:xfrm>
          <a:off x="2999125" y="3124504"/>
          <a:ext cx="707317" cy="609447"/>
        </a:xfrm>
        <a:prstGeom prst="hexagon">
          <a:avLst>
            <a:gd name="adj" fmla="val 28900"/>
            <a:gd name="vf" fmla="val 115470"/>
          </a:avLst>
        </a:prstGeom>
        <a:blipFill rotWithShape="0">
          <a:blip xmlns:r="http://schemas.openxmlformats.org/officeDocument/2006/relationships" r:embed="rId1">
            <a:duotone>
              <a:schemeClr val="accent2">
                <a:tint val="40000"/>
                <a:hueOff val="0"/>
                <a:satOff val="0"/>
                <a:lumOff val="0"/>
                <a:alphaOff val="0"/>
                <a:tint val="98000"/>
                <a:lumMod val="102000"/>
              </a:schemeClr>
              <a:schemeClr val="accent2">
                <a:tint val="40000"/>
                <a:hueOff val="0"/>
                <a:satOff val="0"/>
                <a:lumOff val="0"/>
                <a:alphaOff val="0"/>
                <a:shade val="98000"/>
                <a:lumMod val="98000"/>
              </a:schemeClr>
            </a:duotone>
          </a:blip>
          <a:tile tx="0" ty="0" sx="100000" sy="100000" flip="none" algn="tl"/>
        </a:blipFill>
        <a:ln>
          <a:noFill/>
        </a:ln>
        <a:effectLst/>
        <a:scene3d>
          <a:camera prst="orthographicFront"/>
          <a:lightRig rig="flat" dir="t"/>
        </a:scene3d>
        <a:sp3d z="-190500" extrusionH="12700" prstMaterial="plastic">
          <a:bevelT w="50800" h="50800"/>
        </a:sp3d>
      </dsp:spPr>
      <dsp:style>
        <a:lnRef idx="0">
          <a:scrgbClr r="0" g="0" b="0"/>
        </a:lnRef>
        <a:fillRef idx="3">
          <a:scrgbClr r="0" g="0" b="0"/>
        </a:fillRef>
        <a:effectRef idx="0">
          <a:scrgbClr r="0" g="0" b="0"/>
        </a:effectRef>
        <a:fontRef idx="minor"/>
      </dsp:style>
    </dsp:sp>
    <dsp:sp modelId="{2B8994A1-98D9-415F-80CC-8B1F7C6DA7B5}">
      <dsp:nvSpPr>
        <dsp:cNvPr id="0" name=""/>
        <dsp:cNvSpPr/>
      </dsp:nvSpPr>
      <dsp:spPr>
        <a:xfrm>
          <a:off x="3154804" y="2424531"/>
          <a:ext cx="1536300" cy="1329080"/>
        </a:xfrm>
        <a:prstGeom prst="hexagon">
          <a:avLst>
            <a:gd name="adj" fmla="val 28570"/>
            <a:gd name="vf" fmla="val 115470"/>
          </a:avLst>
        </a:prstGeom>
        <a:blipFill rotWithShape="0">
          <a:blip xmlns:r="http://schemas.openxmlformats.org/officeDocument/2006/relationships" r:embed="rId1">
            <a:duotone>
              <a:schemeClr val="accent4">
                <a:hueOff val="0"/>
                <a:satOff val="0"/>
                <a:lumOff val="0"/>
                <a:alphaOff val="0"/>
                <a:tint val="98000"/>
                <a:lumMod val="102000"/>
              </a:schemeClr>
              <a:schemeClr val="accent4">
                <a:hueOff val="0"/>
                <a:satOff val="0"/>
                <a:lumOff val="0"/>
                <a:alphaOff val="0"/>
                <a:shade val="98000"/>
                <a:lumMod val="98000"/>
              </a:schemeClr>
            </a:duotone>
          </a:blip>
          <a:tile tx="0" ty="0" sx="100000" sy="100000" flip="none" algn="tl"/>
        </a:blip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000" kern="1200" dirty="0" smtClean="0"/>
            <a:t>3ª</a:t>
          </a:r>
        </a:p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900" kern="1200" dirty="0" smtClean="0"/>
            <a:t>Etapa de  Consolidação da Aprendizagem específica</a:t>
          </a:r>
          <a:endParaRPr lang="pt-PT" sz="900" kern="1200" dirty="0"/>
        </a:p>
      </dsp:txBody>
      <dsp:txXfrm>
        <a:off x="3409402" y="2644788"/>
        <a:ext cx="1027104" cy="888566"/>
      </dsp:txXfrm>
    </dsp:sp>
    <dsp:sp modelId="{CC8CF333-3B35-42C0-A771-6E99946C1CE5}">
      <dsp:nvSpPr>
        <dsp:cNvPr id="0" name=""/>
        <dsp:cNvSpPr/>
      </dsp:nvSpPr>
      <dsp:spPr>
        <a:xfrm>
          <a:off x="1576640" y="3258007"/>
          <a:ext cx="707317" cy="609447"/>
        </a:xfrm>
        <a:prstGeom prst="hexagon">
          <a:avLst>
            <a:gd name="adj" fmla="val 28900"/>
            <a:gd name="vf" fmla="val 115470"/>
          </a:avLst>
        </a:prstGeom>
        <a:blipFill rotWithShape="0">
          <a:blip xmlns:r="http://schemas.openxmlformats.org/officeDocument/2006/relationships" r:embed="rId1">
            <a:duotone>
              <a:schemeClr val="accent2">
                <a:tint val="40000"/>
                <a:hueOff val="0"/>
                <a:satOff val="0"/>
                <a:lumOff val="0"/>
                <a:alphaOff val="0"/>
                <a:tint val="98000"/>
                <a:lumMod val="102000"/>
              </a:schemeClr>
              <a:schemeClr val="accent2">
                <a:tint val="40000"/>
                <a:hueOff val="0"/>
                <a:satOff val="0"/>
                <a:lumOff val="0"/>
                <a:alphaOff val="0"/>
                <a:shade val="98000"/>
                <a:lumMod val="98000"/>
              </a:schemeClr>
            </a:duotone>
          </a:blip>
          <a:tile tx="0" ty="0" sx="100000" sy="100000" flip="none" algn="tl"/>
        </a:blipFill>
        <a:ln>
          <a:noFill/>
        </a:ln>
        <a:effectLst/>
        <a:scene3d>
          <a:camera prst="orthographicFront"/>
          <a:lightRig rig="flat" dir="t"/>
        </a:scene3d>
        <a:sp3d z="-190500" extrusionH="12700" prstMaterial="plastic">
          <a:bevelT w="50800" h="50800"/>
        </a:sp3d>
      </dsp:spPr>
      <dsp:style>
        <a:lnRef idx="0">
          <a:scrgbClr r="0" g="0" b="0"/>
        </a:lnRef>
        <a:fillRef idx="3">
          <a:scrgbClr r="0" g="0" b="0"/>
        </a:fillRef>
        <a:effectRef idx="0">
          <a:scrgbClr r="0" g="0" b="0"/>
        </a:effectRef>
        <a:fontRef idx="minor"/>
      </dsp:style>
    </dsp:sp>
    <dsp:sp modelId="{850D04E0-95BB-4A89-8D27-99F78225EE8A}">
      <dsp:nvSpPr>
        <dsp:cNvPr id="0" name=""/>
        <dsp:cNvSpPr/>
      </dsp:nvSpPr>
      <dsp:spPr>
        <a:xfrm>
          <a:off x="1745838" y="3242919"/>
          <a:ext cx="1536300" cy="1329080"/>
        </a:xfrm>
        <a:prstGeom prst="hexagon">
          <a:avLst>
            <a:gd name="adj" fmla="val 28570"/>
            <a:gd name="vf" fmla="val 115470"/>
          </a:avLst>
        </a:prstGeom>
        <a:blipFill rotWithShape="0">
          <a:blip xmlns:r="http://schemas.openxmlformats.org/officeDocument/2006/relationships" r:embed="rId1">
            <a:duotone>
              <a:schemeClr val="accent5">
                <a:hueOff val="0"/>
                <a:satOff val="0"/>
                <a:lumOff val="0"/>
                <a:alphaOff val="0"/>
                <a:tint val="98000"/>
                <a:lumMod val="102000"/>
              </a:schemeClr>
              <a:schemeClr val="accent5">
                <a:hueOff val="0"/>
                <a:satOff val="0"/>
                <a:lumOff val="0"/>
                <a:alphaOff val="0"/>
                <a:shade val="98000"/>
                <a:lumMod val="98000"/>
              </a:schemeClr>
            </a:duotone>
          </a:blip>
          <a:tile tx="0" ty="0" sx="100000" sy="100000" flip="none" algn="tl"/>
        </a:blip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000" kern="1200" dirty="0" smtClean="0"/>
            <a:t>4ª</a:t>
          </a:r>
        </a:p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900" kern="1200" dirty="0" smtClean="0"/>
            <a:t>Etapa de Aperfeiçoamento Específico</a:t>
          </a:r>
          <a:endParaRPr lang="pt-PT" sz="900" kern="1200" dirty="0"/>
        </a:p>
      </dsp:txBody>
      <dsp:txXfrm>
        <a:off x="2000436" y="3463176"/>
        <a:ext cx="1027104" cy="888566"/>
      </dsp:txXfrm>
    </dsp:sp>
    <dsp:sp modelId="{52957D17-AEE5-4177-B9E0-E9BC27C8882D}">
      <dsp:nvSpPr>
        <dsp:cNvPr id="0" name=""/>
        <dsp:cNvSpPr/>
      </dsp:nvSpPr>
      <dsp:spPr>
        <a:xfrm>
          <a:off x="330331" y="2425445"/>
          <a:ext cx="1536300" cy="1329080"/>
        </a:xfrm>
        <a:prstGeom prst="hexagon">
          <a:avLst>
            <a:gd name="adj" fmla="val 28570"/>
            <a:gd name="vf" fmla="val 115470"/>
          </a:avLst>
        </a:prstGeom>
        <a:blipFill rotWithShape="0">
          <a:blip xmlns:r="http://schemas.openxmlformats.org/officeDocument/2006/relationships" r:embed="rId1">
            <a:duotone>
              <a:schemeClr val="accent6">
                <a:hueOff val="0"/>
                <a:satOff val="0"/>
                <a:lumOff val="0"/>
                <a:alphaOff val="0"/>
                <a:tint val="98000"/>
                <a:lumMod val="102000"/>
              </a:schemeClr>
              <a:schemeClr val="accent6">
                <a:hueOff val="0"/>
                <a:satOff val="0"/>
                <a:lumOff val="0"/>
                <a:alphaOff val="0"/>
                <a:shade val="98000"/>
                <a:lumMod val="98000"/>
              </a:schemeClr>
            </a:duotone>
          </a:blip>
          <a:tile tx="0" ty="0" sx="100000" sy="100000" flip="none" algn="tl"/>
        </a:blip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000" kern="1200" dirty="0" smtClean="0"/>
            <a:t>5ª</a:t>
          </a:r>
        </a:p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000" kern="1200" dirty="0" smtClean="0"/>
            <a:t>Etapa de Altas Prestações</a:t>
          </a:r>
          <a:endParaRPr lang="pt-PT" sz="1000" kern="1200" dirty="0"/>
        </a:p>
      </dsp:txBody>
      <dsp:txXfrm>
        <a:off x="584929" y="2645702"/>
        <a:ext cx="1027104" cy="888566"/>
      </dsp:txXfrm>
    </dsp:sp>
  </dsp:spTree>
</dsp:drawing>
</file>

<file path=ppt/diagrams/drawing1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DAF12B2-7882-4C8C-8FB7-C7F80C41FC6F}">
      <dsp:nvSpPr>
        <dsp:cNvPr id="0" name=""/>
        <dsp:cNvSpPr/>
      </dsp:nvSpPr>
      <dsp:spPr>
        <a:xfrm>
          <a:off x="1058334" y="894908"/>
          <a:ext cx="2229422" cy="2229422"/>
        </a:xfrm>
        <a:prstGeom prst="ellipse">
          <a:avLst/>
        </a:prstGeom>
        <a:solidFill>
          <a:schemeClr val="accent5"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tx1"/>
        </a:fontRef>
      </dsp:style>
      <dsp:txBody>
        <a:bodyPr spcFirstLastPara="0" vert="horz" wrap="square" lIns="26670" tIns="26670" rIns="26670" bIns="2667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2100" kern="1200" dirty="0" smtClean="0"/>
            <a:t>Fisioterapia</a:t>
          </a:r>
          <a:endParaRPr lang="pt-PT" sz="2100" kern="1200" dirty="0"/>
        </a:p>
      </dsp:txBody>
      <dsp:txXfrm>
        <a:off x="1384825" y="1221399"/>
        <a:ext cx="1576440" cy="1576440"/>
      </dsp:txXfrm>
    </dsp:sp>
    <dsp:sp modelId="{28CB3476-CC34-4333-8813-60A8B9942AEC}">
      <dsp:nvSpPr>
        <dsp:cNvPr id="0" name=""/>
        <dsp:cNvSpPr/>
      </dsp:nvSpPr>
      <dsp:spPr>
        <a:xfrm>
          <a:off x="1615689" y="397"/>
          <a:ext cx="1114711" cy="1114711"/>
        </a:xfrm>
        <a:prstGeom prst="ellipse">
          <a:avLst/>
        </a:prstGeom>
        <a:solidFill>
          <a:schemeClr val="accent5">
            <a:alpha val="50000"/>
            <a:hueOff val="-551770"/>
            <a:satOff val="-4179"/>
            <a:lumOff val="-2794"/>
            <a:alphaOff val="0"/>
          </a:schemeClr>
        </a:soli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tx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000" b="1" i="0" kern="1200" dirty="0" smtClean="0"/>
            <a:t>Prevenção de Lesões</a:t>
          </a:r>
          <a:endParaRPr lang="pt-PT" sz="1000" kern="1200" dirty="0"/>
        </a:p>
      </dsp:txBody>
      <dsp:txXfrm>
        <a:off x="1778935" y="163643"/>
        <a:ext cx="788219" cy="788219"/>
      </dsp:txXfrm>
    </dsp:sp>
    <dsp:sp modelId="{E56BCA45-1E0B-4B9D-A0B6-D67BF4939BEF}">
      <dsp:nvSpPr>
        <dsp:cNvPr id="0" name=""/>
        <dsp:cNvSpPr/>
      </dsp:nvSpPr>
      <dsp:spPr>
        <a:xfrm>
          <a:off x="3067556" y="1452264"/>
          <a:ext cx="1114711" cy="1114711"/>
        </a:xfrm>
        <a:prstGeom prst="ellipse">
          <a:avLst/>
        </a:prstGeom>
        <a:solidFill>
          <a:schemeClr val="accent5">
            <a:alpha val="50000"/>
            <a:hueOff val="-1103540"/>
            <a:satOff val="-8358"/>
            <a:lumOff val="-5588"/>
            <a:alphaOff val="0"/>
          </a:schemeClr>
        </a:soli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tx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900" b="1" i="0" kern="1200" dirty="0" smtClean="0"/>
            <a:t>Recuperação de Lesões</a:t>
          </a:r>
          <a:endParaRPr lang="pt-PT" sz="900" kern="1200" dirty="0"/>
        </a:p>
      </dsp:txBody>
      <dsp:txXfrm>
        <a:off x="3230802" y="1615510"/>
        <a:ext cx="788219" cy="788219"/>
      </dsp:txXfrm>
    </dsp:sp>
    <dsp:sp modelId="{3DA86713-19C2-4BF0-ABAA-E03F116D1074}">
      <dsp:nvSpPr>
        <dsp:cNvPr id="0" name=""/>
        <dsp:cNvSpPr/>
      </dsp:nvSpPr>
      <dsp:spPr>
        <a:xfrm>
          <a:off x="1615689" y="2904130"/>
          <a:ext cx="1114711" cy="1114711"/>
        </a:xfrm>
        <a:prstGeom prst="ellipse">
          <a:avLst/>
        </a:prstGeom>
        <a:solidFill>
          <a:schemeClr val="accent5">
            <a:alpha val="50000"/>
            <a:hueOff val="-1655311"/>
            <a:satOff val="-12538"/>
            <a:lumOff val="-8382"/>
            <a:alphaOff val="0"/>
          </a:schemeClr>
        </a:soli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tx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900" b="1" i="0" kern="1200" dirty="0" smtClean="0"/>
            <a:t>Reabilitação atlética</a:t>
          </a:r>
          <a:endParaRPr lang="pt-PT" sz="900" kern="1200" dirty="0"/>
        </a:p>
      </dsp:txBody>
      <dsp:txXfrm>
        <a:off x="1778935" y="3067376"/>
        <a:ext cx="788219" cy="788219"/>
      </dsp:txXfrm>
    </dsp:sp>
    <dsp:sp modelId="{799B6A24-4801-489C-A716-1C35CBEA71DA}">
      <dsp:nvSpPr>
        <dsp:cNvPr id="0" name=""/>
        <dsp:cNvSpPr/>
      </dsp:nvSpPr>
      <dsp:spPr>
        <a:xfrm>
          <a:off x="163823" y="1452264"/>
          <a:ext cx="1114711" cy="1114711"/>
        </a:xfrm>
        <a:prstGeom prst="ellipse">
          <a:avLst/>
        </a:prstGeom>
        <a:solidFill>
          <a:schemeClr val="accent5">
            <a:alpha val="50000"/>
            <a:hueOff val="-2207081"/>
            <a:satOff val="-16717"/>
            <a:lumOff val="-11176"/>
            <a:alphaOff val="0"/>
          </a:schemeClr>
        </a:soli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tx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800" b="1" i="0" kern="1200" dirty="0" smtClean="0"/>
            <a:t>Melhoramento da Performance Desportiva</a:t>
          </a:r>
          <a:endParaRPr lang="pt-PT" sz="800" kern="1200" dirty="0"/>
        </a:p>
      </dsp:txBody>
      <dsp:txXfrm>
        <a:off x="327069" y="1615510"/>
        <a:ext cx="788219" cy="788219"/>
      </dsp:txXfrm>
    </dsp:sp>
  </dsp:spTree>
</dsp:drawing>
</file>

<file path=ppt/diagrams/drawing1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645C317-F8B3-4CDE-9985-38612CE7E4D6}">
      <dsp:nvSpPr>
        <dsp:cNvPr id="0" name=""/>
        <dsp:cNvSpPr/>
      </dsp:nvSpPr>
      <dsp:spPr>
        <a:xfrm>
          <a:off x="2697670" y="2013068"/>
          <a:ext cx="857024" cy="871833"/>
        </a:xfrm>
        <a:prstGeom prst="ellipse">
          <a:avLst/>
        </a:prstGeom>
        <a:blipFill rotWithShape="0">
          <a:blip xmlns:r="http://schemas.openxmlformats.org/officeDocument/2006/relationships" r:embed="rId1">
            <a:duotone>
              <a:schemeClr val="accent2">
                <a:hueOff val="0"/>
                <a:satOff val="0"/>
                <a:lumOff val="0"/>
                <a:alphaOff val="0"/>
                <a:tint val="98000"/>
                <a:lumMod val="102000"/>
              </a:schemeClr>
              <a:schemeClr val="accent2">
                <a:hueOff val="0"/>
                <a:satOff val="0"/>
                <a:lumOff val="0"/>
                <a:alphaOff val="0"/>
                <a:shade val="98000"/>
                <a:lumMod val="98000"/>
              </a:schemeClr>
            </a:duotone>
          </a:blip>
          <a:tile tx="0" ty="0" sx="100000" sy="100000" flip="none" algn="tl"/>
        </a:blip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800" b="1" kern="1200" dirty="0" smtClean="0"/>
            <a:t>Nutrição</a:t>
          </a:r>
          <a:endParaRPr lang="pt-PT" sz="1800" b="1" kern="1200" dirty="0"/>
        </a:p>
      </dsp:txBody>
      <dsp:txXfrm>
        <a:off x="2823178" y="2140745"/>
        <a:ext cx="606008" cy="616479"/>
      </dsp:txXfrm>
    </dsp:sp>
    <dsp:sp modelId="{1A42E19A-0135-4E0F-AA33-77F4FED3AFE0}">
      <dsp:nvSpPr>
        <dsp:cNvPr id="0" name=""/>
        <dsp:cNvSpPr/>
      </dsp:nvSpPr>
      <dsp:spPr>
        <a:xfrm rot="16200000">
          <a:off x="2939086" y="1279341"/>
          <a:ext cx="374192" cy="443214"/>
        </a:xfrm>
        <a:prstGeom prst="rightArrow">
          <a:avLst>
            <a:gd name="adj1" fmla="val 60000"/>
            <a:gd name="adj2" fmla="val 5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pt-PT" sz="1800" kern="1200">
            <a:solidFill>
              <a:schemeClr val="tx1"/>
            </a:solidFill>
          </a:endParaRPr>
        </a:p>
      </dsp:txBody>
      <dsp:txXfrm>
        <a:off x="2995215" y="1424113"/>
        <a:ext cx="261934" cy="265928"/>
      </dsp:txXfrm>
    </dsp:sp>
    <dsp:sp modelId="{46918233-4499-4AD2-A395-4EB5BC660972}">
      <dsp:nvSpPr>
        <dsp:cNvPr id="0" name=""/>
        <dsp:cNvSpPr/>
      </dsp:nvSpPr>
      <dsp:spPr>
        <a:xfrm>
          <a:off x="2474396" y="3471"/>
          <a:ext cx="1303572" cy="1303572"/>
        </a:xfrm>
        <a:prstGeom prst="ellipse">
          <a:avLst/>
        </a:prstGeom>
        <a:blipFill rotWithShape="0">
          <a:blip xmlns:r="http://schemas.openxmlformats.org/officeDocument/2006/relationships" r:embed="rId1">
            <a:duotone>
              <a:schemeClr val="accent3">
                <a:hueOff val="0"/>
                <a:satOff val="0"/>
                <a:lumOff val="0"/>
                <a:alphaOff val="0"/>
                <a:tint val="98000"/>
                <a:lumMod val="102000"/>
              </a:schemeClr>
              <a:schemeClr val="accent3">
                <a:hueOff val="0"/>
                <a:satOff val="0"/>
                <a:lumOff val="0"/>
                <a:alphaOff val="0"/>
                <a:shade val="98000"/>
                <a:lumMod val="98000"/>
              </a:schemeClr>
            </a:duotone>
          </a:blip>
          <a:tile tx="0" ty="0" sx="100000" sy="100000" flip="none" algn="tl"/>
        </a:blip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200" kern="1200" dirty="0" smtClean="0"/>
            <a:t>O que é Nutrição Desportiva?</a:t>
          </a:r>
          <a:endParaRPr lang="pt-PT" sz="1200" kern="1200" dirty="0"/>
        </a:p>
      </dsp:txBody>
      <dsp:txXfrm>
        <a:off x="2665300" y="194375"/>
        <a:ext cx="921764" cy="921764"/>
      </dsp:txXfrm>
    </dsp:sp>
    <dsp:sp modelId="{C20076FB-BDE5-4FE9-9A41-3C94D6A340BC}">
      <dsp:nvSpPr>
        <dsp:cNvPr id="0" name=""/>
        <dsp:cNvSpPr/>
      </dsp:nvSpPr>
      <dsp:spPr>
        <a:xfrm rot="20574813">
          <a:off x="3806583" y="1940838"/>
          <a:ext cx="389051" cy="443214"/>
        </a:xfrm>
        <a:prstGeom prst="rightArrow">
          <a:avLst>
            <a:gd name="adj1" fmla="val 60000"/>
            <a:gd name="adj2" fmla="val 50000"/>
          </a:avLst>
        </a:prstGeom>
        <a:solidFill>
          <a:schemeClr val="accent3">
            <a:hueOff val="4012900"/>
            <a:satOff val="-5103"/>
            <a:lumOff val="1225"/>
            <a:alphaOff val="0"/>
          </a:schemeClr>
        </a:soli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pt-PT" sz="1800" kern="1200">
            <a:solidFill>
              <a:schemeClr val="tx1"/>
            </a:solidFill>
          </a:endParaRPr>
        </a:p>
      </dsp:txBody>
      <dsp:txXfrm>
        <a:off x="3809159" y="2046627"/>
        <a:ext cx="272336" cy="265928"/>
      </dsp:txXfrm>
    </dsp:sp>
    <dsp:sp modelId="{D1CE1E55-7F60-4625-8F60-22A7BB48EB46}">
      <dsp:nvSpPr>
        <dsp:cNvPr id="0" name=""/>
        <dsp:cNvSpPr/>
      </dsp:nvSpPr>
      <dsp:spPr>
        <a:xfrm>
          <a:off x="4209269" y="1263930"/>
          <a:ext cx="1303572" cy="1303572"/>
        </a:xfrm>
        <a:prstGeom prst="ellipse">
          <a:avLst/>
        </a:prstGeom>
        <a:blipFill rotWithShape="0">
          <a:blip xmlns:r="http://schemas.openxmlformats.org/officeDocument/2006/relationships" r:embed="rId1">
            <a:duotone>
              <a:schemeClr val="accent3">
                <a:hueOff val="4012900"/>
                <a:satOff val="-5103"/>
                <a:lumOff val="1225"/>
                <a:alphaOff val="0"/>
                <a:tint val="98000"/>
                <a:lumMod val="102000"/>
              </a:schemeClr>
              <a:schemeClr val="accent3">
                <a:hueOff val="4012900"/>
                <a:satOff val="-5103"/>
                <a:lumOff val="1225"/>
                <a:alphaOff val="0"/>
                <a:shade val="98000"/>
                <a:lumMod val="98000"/>
              </a:schemeClr>
            </a:duotone>
          </a:blip>
          <a:tile tx="0" ty="0" sx="100000" sy="100000" flip="none" algn="tl"/>
        </a:blip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200" kern="1200" smtClean="0"/>
            <a:t>Como pode ser útil ao Atleta ?</a:t>
          </a:r>
          <a:endParaRPr lang="pt-PT" sz="1200" kern="1200" dirty="0"/>
        </a:p>
      </dsp:txBody>
      <dsp:txXfrm>
        <a:off x="4400173" y="1454834"/>
        <a:ext cx="921764" cy="921764"/>
      </dsp:txXfrm>
    </dsp:sp>
    <dsp:sp modelId="{68DF93CA-C12E-4146-91E6-5D154094DE00}">
      <dsp:nvSpPr>
        <dsp:cNvPr id="0" name=""/>
        <dsp:cNvSpPr/>
      </dsp:nvSpPr>
      <dsp:spPr>
        <a:xfrm rot="3273255">
          <a:off x="3389938" y="3030268"/>
          <a:ext cx="404753" cy="443214"/>
        </a:xfrm>
        <a:prstGeom prst="rightArrow">
          <a:avLst>
            <a:gd name="adj1" fmla="val 60000"/>
            <a:gd name="adj2" fmla="val 50000"/>
          </a:avLst>
        </a:prstGeom>
        <a:solidFill>
          <a:schemeClr val="accent3">
            <a:hueOff val="8025800"/>
            <a:satOff val="-10206"/>
            <a:lumOff val="2451"/>
            <a:alphaOff val="0"/>
          </a:schemeClr>
        </a:soli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pt-PT" sz="1800" kern="1200">
            <a:solidFill>
              <a:schemeClr val="tx1"/>
            </a:solidFill>
          </a:endParaRPr>
        </a:p>
      </dsp:txBody>
      <dsp:txXfrm>
        <a:off x="3415442" y="3069450"/>
        <a:ext cx="283327" cy="265928"/>
      </dsp:txXfrm>
    </dsp:sp>
    <dsp:sp modelId="{9287ABBE-1348-452E-9271-3E73BC7B0C94}">
      <dsp:nvSpPr>
        <dsp:cNvPr id="0" name=""/>
        <dsp:cNvSpPr/>
      </dsp:nvSpPr>
      <dsp:spPr>
        <a:xfrm>
          <a:off x="3546606" y="3303396"/>
          <a:ext cx="1303572" cy="1303572"/>
        </a:xfrm>
        <a:prstGeom prst="ellipse">
          <a:avLst/>
        </a:prstGeom>
        <a:blipFill rotWithShape="0">
          <a:blip xmlns:r="http://schemas.openxmlformats.org/officeDocument/2006/relationships" r:embed="rId1">
            <a:duotone>
              <a:schemeClr val="accent3">
                <a:hueOff val="8025800"/>
                <a:satOff val="-10206"/>
                <a:lumOff val="2451"/>
                <a:alphaOff val="0"/>
                <a:tint val="98000"/>
                <a:lumMod val="102000"/>
              </a:schemeClr>
              <a:schemeClr val="accent3">
                <a:hueOff val="8025800"/>
                <a:satOff val="-10206"/>
                <a:lumOff val="2451"/>
                <a:alphaOff val="0"/>
                <a:shade val="98000"/>
                <a:lumMod val="98000"/>
              </a:schemeClr>
            </a:duotone>
          </a:blip>
          <a:tile tx="0" ty="0" sx="100000" sy="100000" flip="none" algn="tl"/>
        </a:blip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200" kern="1200" smtClean="0"/>
            <a:t>De onde vem a energia produzida durante o exercicio ?</a:t>
          </a:r>
          <a:endParaRPr lang="pt-PT" sz="1200" kern="1200" dirty="0"/>
        </a:p>
      </dsp:txBody>
      <dsp:txXfrm>
        <a:off x="3737510" y="3494300"/>
        <a:ext cx="921764" cy="921764"/>
      </dsp:txXfrm>
    </dsp:sp>
    <dsp:sp modelId="{1F4A9FF0-9C72-41F3-A235-B8D638C441D8}">
      <dsp:nvSpPr>
        <dsp:cNvPr id="0" name=""/>
        <dsp:cNvSpPr/>
      </dsp:nvSpPr>
      <dsp:spPr>
        <a:xfrm rot="7526745">
          <a:off x="2417457" y="3030268"/>
          <a:ext cx="404753" cy="443214"/>
        </a:xfrm>
        <a:prstGeom prst="rightArrow">
          <a:avLst>
            <a:gd name="adj1" fmla="val 60000"/>
            <a:gd name="adj2" fmla="val 50000"/>
          </a:avLst>
        </a:prstGeom>
        <a:solidFill>
          <a:schemeClr val="accent3">
            <a:hueOff val="12038700"/>
            <a:satOff val="-15309"/>
            <a:lumOff val="3676"/>
            <a:alphaOff val="0"/>
          </a:schemeClr>
        </a:soli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pt-PT" sz="1800" kern="1200">
            <a:solidFill>
              <a:schemeClr val="tx1"/>
            </a:solidFill>
          </a:endParaRPr>
        </a:p>
      </dsp:txBody>
      <dsp:txXfrm rot="10800000">
        <a:off x="2513379" y="3069450"/>
        <a:ext cx="283327" cy="265928"/>
      </dsp:txXfrm>
    </dsp:sp>
    <dsp:sp modelId="{9DE15A81-C75C-4386-9B81-65D096FA54AC}">
      <dsp:nvSpPr>
        <dsp:cNvPr id="0" name=""/>
        <dsp:cNvSpPr/>
      </dsp:nvSpPr>
      <dsp:spPr>
        <a:xfrm>
          <a:off x="1402185" y="3303396"/>
          <a:ext cx="1303572" cy="1303572"/>
        </a:xfrm>
        <a:prstGeom prst="ellipse">
          <a:avLst/>
        </a:prstGeom>
        <a:blipFill rotWithShape="0">
          <a:blip xmlns:r="http://schemas.openxmlformats.org/officeDocument/2006/relationships" r:embed="rId1">
            <a:duotone>
              <a:schemeClr val="accent3">
                <a:hueOff val="12038700"/>
                <a:satOff val="-15309"/>
                <a:lumOff val="3676"/>
                <a:alphaOff val="0"/>
                <a:tint val="98000"/>
                <a:lumMod val="102000"/>
              </a:schemeClr>
              <a:schemeClr val="accent3">
                <a:hueOff val="12038700"/>
                <a:satOff val="-15309"/>
                <a:lumOff val="3676"/>
                <a:alphaOff val="0"/>
                <a:shade val="98000"/>
                <a:lumMod val="98000"/>
              </a:schemeClr>
            </a:duotone>
          </a:blip>
          <a:tile tx="0" ty="0" sx="100000" sy="100000" flip="none" algn="tl"/>
        </a:blip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200" kern="1200" smtClean="0"/>
            <a:t>Quais os nutrientes mais importantes para um  Atleta</a:t>
          </a:r>
          <a:r>
            <a:rPr lang="pt-PT" sz="1100" kern="1200" smtClean="0"/>
            <a:t> ?</a:t>
          </a:r>
          <a:endParaRPr lang="pt-PT" sz="1100" kern="1200" dirty="0"/>
        </a:p>
      </dsp:txBody>
      <dsp:txXfrm>
        <a:off x="1593089" y="3494300"/>
        <a:ext cx="921764" cy="921764"/>
      </dsp:txXfrm>
    </dsp:sp>
    <dsp:sp modelId="{0B3EF0F5-880C-4090-A6F0-7E1F7DFAA20F}">
      <dsp:nvSpPr>
        <dsp:cNvPr id="0" name=""/>
        <dsp:cNvSpPr/>
      </dsp:nvSpPr>
      <dsp:spPr>
        <a:xfrm rot="11825187">
          <a:off x="2126965" y="2001404"/>
          <a:ext cx="371508" cy="443214"/>
        </a:xfrm>
        <a:prstGeom prst="rightArrow">
          <a:avLst>
            <a:gd name="adj1" fmla="val 60000"/>
            <a:gd name="adj2" fmla="val 50000"/>
          </a:avLst>
        </a:prstGeom>
        <a:solidFill>
          <a:schemeClr val="accent3">
            <a:hueOff val="16051600"/>
            <a:satOff val="-20412"/>
            <a:lumOff val="4901"/>
            <a:alphaOff val="0"/>
          </a:schemeClr>
        </a:soli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pt-PT" sz="1800" kern="1200">
            <a:solidFill>
              <a:schemeClr val="tx1"/>
            </a:solidFill>
          </a:endParaRPr>
        </a:p>
      </dsp:txBody>
      <dsp:txXfrm rot="10800000">
        <a:off x="2235957" y="2106420"/>
        <a:ext cx="260056" cy="265928"/>
      </dsp:txXfrm>
    </dsp:sp>
    <dsp:sp modelId="{587FDFC0-7F33-442D-8166-B3CB950C10EB}">
      <dsp:nvSpPr>
        <dsp:cNvPr id="0" name=""/>
        <dsp:cNvSpPr/>
      </dsp:nvSpPr>
      <dsp:spPr>
        <a:xfrm>
          <a:off x="703029" y="1263930"/>
          <a:ext cx="1376559" cy="1303572"/>
        </a:xfrm>
        <a:prstGeom prst="ellipse">
          <a:avLst/>
        </a:prstGeom>
        <a:blipFill rotWithShape="0">
          <a:blip xmlns:r="http://schemas.openxmlformats.org/officeDocument/2006/relationships" r:embed="rId1">
            <a:duotone>
              <a:schemeClr val="accent3">
                <a:hueOff val="16051600"/>
                <a:satOff val="-20412"/>
                <a:lumOff val="4901"/>
                <a:alphaOff val="0"/>
                <a:tint val="98000"/>
                <a:lumMod val="102000"/>
              </a:schemeClr>
              <a:schemeClr val="accent3">
                <a:hueOff val="16051600"/>
                <a:satOff val="-20412"/>
                <a:lumOff val="4901"/>
                <a:alphaOff val="0"/>
                <a:shade val="98000"/>
                <a:lumMod val="98000"/>
              </a:schemeClr>
            </a:duotone>
          </a:blip>
          <a:tile tx="0" ty="0" sx="100000" sy="100000" flip="none" algn="tl"/>
        </a:blip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050" kern="1200" dirty="0" smtClean="0"/>
            <a:t>O que deve comer antes, durante e depois do Treino e Competição?</a:t>
          </a:r>
          <a:endParaRPr lang="pt-PT" sz="1050" kern="1200" dirty="0"/>
        </a:p>
      </dsp:txBody>
      <dsp:txXfrm>
        <a:off x="904621" y="1454834"/>
        <a:ext cx="973375" cy="921764"/>
      </dsp:txXfrm>
    </dsp:sp>
  </dsp:spTree>
</dsp:drawing>
</file>

<file path=ppt/diagrams/drawing1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4F0D661-BDB6-4B5A-AD7A-E19A47A0DB0F}">
      <dsp:nvSpPr>
        <dsp:cNvPr id="0" name=""/>
        <dsp:cNvSpPr/>
      </dsp:nvSpPr>
      <dsp:spPr>
        <a:xfrm>
          <a:off x="627549" y="464124"/>
          <a:ext cx="3090991" cy="3090991"/>
        </a:xfrm>
        <a:prstGeom prst="blockArc">
          <a:avLst>
            <a:gd name="adj1" fmla="val 10800000"/>
            <a:gd name="adj2" fmla="val 16200000"/>
            <a:gd name="adj3" fmla="val 4644"/>
          </a:avLst>
        </a:prstGeom>
        <a:blipFill rotWithShape="0">
          <a:blip xmlns:r="http://schemas.openxmlformats.org/officeDocument/2006/relationships" r:embed="rId1">
            <a:duotone>
              <a:schemeClr val="accent4">
                <a:hueOff val="-4388643"/>
                <a:satOff val="16109"/>
                <a:lumOff val="1765"/>
                <a:alphaOff val="0"/>
                <a:tint val="98000"/>
                <a:lumMod val="102000"/>
              </a:schemeClr>
              <a:schemeClr val="accent4">
                <a:hueOff val="-4388643"/>
                <a:satOff val="16109"/>
                <a:lumOff val="1765"/>
                <a:alphaOff val="0"/>
                <a:shade val="98000"/>
                <a:lumMod val="98000"/>
              </a:schemeClr>
            </a:duotone>
          </a:blip>
          <a:tile tx="0" ty="0" sx="100000" sy="100000" flip="none" algn="tl"/>
        </a:blipFill>
        <a:ln>
          <a:noFill/>
        </a:ln>
        <a:effectLst/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19ED5542-BC36-4E34-88B4-9019A6A0591C}">
      <dsp:nvSpPr>
        <dsp:cNvPr id="0" name=""/>
        <dsp:cNvSpPr/>
      </dsp:nvSpPr>
      <dsp:spPr>
        <a:xfrm>
          <a:off x="627549" y="464124"/>
          <a:ext cx="3090991" cy="3090991"/>
        </a:xfrm>
        <a:prstGeom prst="blockArc">
          <a:avLst>
            <a:gd name="adj1" fmla="val 5400000"/>
            <a:gd name="adj2" fmla="val 10800000"/>
            <a:gd name="adj3" fmla="val 4644"/>
          </a:avLst>
        </a:prstGeom>
        <a:blipFill rotWithShape="0">
          <a:blip xmlns:r="http://schemas.openxmlformats.org/officeDocument/2006/relationships" r:embed="rId1">
            <a:duotone>
              <a:schemeClr val="accent4">
                <a:hueOff val="-2925762"/>
                <a:satOff val="10739"/>
                <a:lumOff val="1177"/>
                <a:alphaOff val="0"/>
                <a:tint val="98000"/>
                <a:lumMod val="102000"/>
              </a:schemeClr>
              <a:schemeClr val="accent4">
                <a:hueOff val="-2925762"/>
                <a:satOff val="10739"/>
                <a:lumOff val="1177"/>
                <a:alphaOff val="0"/>
                <a:shade val="98000"/>
                <a:lumMod val="98000"/>
              </a:schemeClr>
            </a:duotone>
          </a:blip>
          <a:tile tx="0" ty="0" sx="100000" sy="100000" flip="none" algn="tl"/>
        </a:blipFill>
        <a:ln>
          <a:noFill/>
        </a:ln>
        <a:effectLst/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51B41609-8FC5-44CA-B6D3-91F4746BAB46}">
      <dsp:nvSpPr>
        <dsp:cNvPr id="0" name=""/>
        <dsp:cNvSpPr/>
      </dsp:nvSpPr>
      <dsp:spPr>
        <a:xfrm>
          <a:off x="627549" y="464124"/>
          <a:ext cx="3090991" cy="3090991"/>
        </a:xfrm>
        <a:prstGeom prst="blockArc">
          <a:avLst>
            <a:gd name="adj1" fmla="val 0"/>
            <a:gd name="adj2" fmla="val 5400000"/>
            <a:gd name="adj3" fmla="val 4644"/>
          </a:avLst>
        </a:prstGeom>
        <a:blipFill rotWithShape="0">
          <a:blip xmlns:r="http://schemas.openxmlformats.org/officeDocument/2006/relationships" r:embed="rId1">
            <a:duotone>
              <a:schemeClr val="accent4">
                <a:hueOff val="-1462881"/>
                <a:satOff val="5370"/>
                <a:lumOff val="588"/>
                <a:alphaOff val="0"/>
                <a:tint val="98000"/>
                <a:lumMod val="102000"/>
              </a:schemeClr>
              <a:schemeClr val="accent4">
                <a:hueOff val="-1462881"/>
                <a:satOff val="5370"/>
                <a:lumOff val="588"/>
                <a:alphaOff val="0"/>
                <a:shade val="98000"/>
                <a:lumMod val="98000"/>
              </a:schemeClr>
            </a:duotone>
          </a:blip>
          <a:tile tx="0" ty="0" sx="100000" sy="100000" flip="none" algn="tl"/>
        </a:blipFill>
        <a:ln>
          <a:noFill/>
        </a:ln>
        <a:effectLst/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097E270A-637F-4FA8-9A86-D637E64517F2}">
      <dsp:nvSpPr>
        <dsp:cNvPr id="0" name=""/>
        <dsp:cNvSpPr/>
      </dsp:nvSpPr>
      <dsp:spPr>
        <a:xfrm>
          <a:off x="627549" y="464124"/>
          <a:ext cx="3090991" cy="3090991"/>
        </a:xfrm>
        <a:prstGeom prst="blockArc">
          <a:avLst>
            <a:gd name="adj1" fmla="val 16200000"/>
            <a:gd name="adj2" fmla="val 0"/>
            <a:gd name="adj3" fmla="val 4644"/>
          </a:avLst>
        </a:prstGeom>
        <a:blipFill rotWithShape="0">
          <a:blip xmlns:r="http://schemas.openxmlformats.org/officeDocument/2006/relationships" r:embed="rId1">
            <a:duotone>
              <a:schemeClr val="accent4">
                <a:hueOff val="0"/>
                <a:satOff val="0"/>
                <a:lumOff val="0"/>
                <a:alphaOff val="0"/>
                <a:tint val="98000"/>
                <a:lumMod val="102000"/>
              </a:schemeClr>
              <a:schemeClr val="accent4">
                <a:hueOff val="0"/>
                <a:satOff val="0"/>
                <a:lumOff val="0"/>
                <a:alphaOff val="0"/>
                <a:shade val="98000"/>
                <a:lumMod val="98000"/>
              </a:schemeClr>
            </a:duotone>
          </a:blip>
          <a:tile tx="0" ty="0" sx="100000" sy="100000" flip="none" algn="tl"/>
        </a:blipFill>
        <a:ln>
          <a:noFill/>
        </a:ln>
        <a:effectLst/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34D8E97F-EAB4-42C4-9885-968D726A9BBB}">
      <dsp:nvSpPr>
        <dsp:cNvPr id="0" name=""/>
        <dsp:cNvSpPr/>
      </dsp:nvSpPr>
      <dsp:spPr>
        <a:xfrm>
          <a:off x="1461076" y="1297650"/>
          <a:ext cx="1423938" cy="1423938"/>
        </a:xfrm>
        <a:prstGeom prst="ellipse">
          <a:avLst/>
        </a:prstGeom>
        <a:blipFill rotWithShape="0">
          <a:blip xmlns:r="http://schemas.openxmlformats.org/officeDocument/2006/relationships" r:embed="rId1">
            <a:duotone>
              <a:schemeClr val="accent3">
                <a:hueOff val="0"/>
                <a:satOff val="0"/>
                <a:lumOff val="0"/>
                <a:alphaOff val="0"/>
                <a:tint val="98000"/>
                <a:lumMod val="102000"/>
              </a:schemeClr>
              <a:schemeClr val="accent3">
                <a:hueOff val="0"/>
                <a:satOff val="0"/>
                <a:lumOff val="0"/>
                <a:alphaOff val="0"/>
                <a:shade val="98000"/>
                <a:lumMod val="98000"/>
              </a:schemeClr>
            </a:duotone>
          </a:blip>
          <a:tile tx="0" ty="0" sx="100000" sy="100000" flip="none" algn="tl"/>
        </a:blip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400" kern="1200" dirty="0" smtClean="0"/>
            <a:t>Papel dos Pais no Contexto  Desportivo</a:t>
          </a:r>
          <a:endParaRPr lang="pt-PT" sz="1400" kern="1200" dirty="0"/>
        </a:p>
      </dsp:txBody>
      <dsp:txXfrm>
        <a:off x="1669607" y="1506181"/>
        <a:ext cx="1006876" cy="1006876"/>
      </dsp:txXfrm>
    </dsp:sp>
    <dsp:sp modelId="{E4BECAC9-107D-4A0C-A9C0-84CDB4D70D25}">
      <dsp:nvSpPr>
        <dsp:cNvPr id="0" name=""/>
        <dsp:cNvSpPr/>
      </dsp:nvSpPr>
      <dsp:spPr>
        <a:xfrm>
          <a:off x="1674666" y="1629"/>
          <a:ext cx="996757" cy="996757"/>
        </a:xfrm>
        <a:prstGeom prst="ellipse">
          <a:avLst/>
        </a:prstGeom>
        <a:blipFill rotWithShape="0">
          <a:blip xmlns:r="http://schemas.openxmlformats.org/officeDocument/2006/relationships" r:embed="rId1">
            <a:duotone>
              <a:schemeClr val="accent4">
                <a:hueOff val="0"/>
                <a:satOff val="0"/>
                <a:lumOff val="0"/>
                <a:alphaOff val="0"/>
                <a:tint val="98000"/>
                <a:lumMod val="102000"/>
              </a:schemeClr>
              <a:schemeClr val="accent4">
                <a:hueOff val="0"/>
                <a:satOff val="0"/>
                <a:lumOff val="0"/>
                <a:alphaOff val="0"/>
                <a:shade val="98000"/>
                <a:lumMod val="98000"/>
              </a:schemeClr>
            </a:duotone>
          </a:blip>
          <a:tile tx="0" ty="0" sx="100000" sy="100000" flip="none" algn="tl"/>
        </a:blip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900" b="1" i="0" kern="1200" dirty="0" smtClean="0"/>
            <a:t>Psicologia do Desporto no Treino de Jovens</a:t>
          </a:r>
          <a:endParaRPr lang="pt-PT" sz="900" kern="1200" dirty="0"/>
        </a:p>
      </dsp:txBody>
      <dsp:txXfrm>
        <a:off x="1820638" y="147601"/>
        <a:ext cx="704813" cy="704813"/>
      </dsp:txXfrm>
    </dsp:sp>
    <dsp:sp modelId="{9B6ABC72-2855-45D7-9DB4-E89A7BF2164D}">
      <dsp:nvSpPr>
        <dsp:cNvPr id="0" name=""/>
        <dsp:cNvSpPr/>
      </dsp:nvSpPr>
      <dsp:spPr>
        <a:xfrm>
          <a:off x="3184279" y="1511241"/>
          <a:ext cx="996757" cy="996757"/>
        </a:xfrm>
        <a:prstGeom prst="ellipse">
          <a:avLst/>
        </a:prstGeom>
        <a:blipFill rotWithShape="0">
          <a:blip xmlns:r="http://schemas.openxmlformats.org/officeDocument/2006/relationships" r:embed="rId1">
            <a:duotone>
              <a:schemeClr val="accent4">
                <a:hueOff val="-1462881"/>
                <a:satOff val="5370"/>
                <a:lumOff val="588"/>
                <a:alphaOff val="0"/>
                <a:tint val="98000"/>
                <a:lumMod val="102000"/>
              </a:schemeClr>
              <a:schemeClr val="accent4">
                <a:hueOff val="-1462881"/>
                <a:satOff val="5370"/>
                <a:lumOff val="588"/>
                <a:alphaOff val="0"/>
                <a:shade val="98000"/>
                <a:lumMod val="98000"/>
              </a:schemeClr>
            </a:duotone>
          </a:blip>
          <a:tile tx="0" ty="0" sx="100000" sy="100000" flip="none" algn="tl"/>
        </a:blip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900" b="1" i="0" kern="1200" dirty="0" smtClean="0"/>
            <a:t>Tipos de Pais no Desporto</a:t>
          </a:r>
          <a:endParaRPr lang="pt-PT" sz="900" kern="1200" dirty="0"/>
        </a:p>
      </dsp:txBody>
      <dsp:txXfrm>
        <a:off x="3330251" y="1657213"/>
        <a:ext cx="704813" cy="704813"/>
      </dsp:txXfrm>
    </dsp:sp>
    <dsp:sp modelId="{A5AC4F63-2673-4D9C-BDD7-1D3C69337710}">
      <dsp:nvSpPr>
        <dsp:cNvPr id="0" name=""/>
        <dsp:cNvSpPr/>
      </dsp:nvSpPr>
      <dsp:spPr>
        <a:xfrm>
          <a:off x="1674666" y="3020853"/>
          <a:ext cx="996757" cy="996757"/>
        </a:xfrm>
        <a:prstGeom prst="ellipse">
          <a:avLst/>
        </a:prstGeom>
        <a:blipFill rotWithShape="0">
          <a:blip xmlns:r="http://schemas.openxmlformats.org/officeDocument/2006/relationships" r:embed="rId1">
            <a:duotone>
              <a:schemeClr val="accent4">
                <a:hueOff val="-2925762"/>
                <a:satOff val="10739"/>
                <a:lumOff val="1177"/>
                <a:alphaOff val="0"/>
                <a:tint val="98000"/>
                <a:lumMod val="102000"/>
              </a:schemeClr>
              <a:schemeClr val="accent4">
                <a:hueOff val="-2925762"/>
                <a:satOff val="10739"/>
                <a:lumOff val="1177"/>
                <a:alphaOff val="0"/>
                <a:shade val="98000"/>
                <a:lumMod val="98000"/>
              </a:schemeClr>
            </a:duotone>
          </a:blip>
          <a:tile tx="0" ty="0" sx="100000" sy="100000" flip="none" algn="tl"/>
        </a:blip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900" b="1" i="0" kern="1200" dirty="0" smtClean="0"/>
            <a:t>Papel dos Pais</a:t>
          </a:r>
          <a:endParaRPr lang="pt-PT" sz="900" kern="1200" dirty="0"/>
        </a:p>
      </dsp:txBody>
      <dsp:txXfrm>
        <a:off x="1820638" y="3166825"/>
        <a:ext cx="704813" cy="704813"/>
      </dsp:txXfrm>
    </dsp:sp>
    <dsp:sp modelId="{0694F1B2-AD84-45F1-BB29-F5E498DCBA0C}">
      <dsp:nvSpPr>
        <dsp:cNvPr id="0" name=""/>
        <dsp:cNvSpPr/>
      </dsp:nvSpPr>
      <dsp:spPr>
        <a:xfrm>
          <a:off x="165054" y="1511241"/>
          <a:ext cx="996757" cy="996757"/>
        </a:xfrm>
        <a:prstGeom prst="ellipse">
          <a:avLst/>
        </a:prstGeom>
        <a:blipFill rotWithShape="0">
          <a:blip xmlns:r="http://schemas.openxmlformats.org/officeDocument/2006/relationships" r:embed="rId1">
            <a:duotone>
              <a:schemeClr val="accent4">
                <a:hueOff val="-4388643"/>
                <a:satOff val="16109"/>
                <a:lumOff val="1765"/>
                <a:alphaOff val="0"/>
                <a:tint val="98000"/>
                <a:lumMod val="102000"/>
              </a:schemeClr>
              <a:schemeClr val="accent4">
                <a:hueOff val="-4388643"/>
                <a:satOff val="16109"/>
                <a:lumOff val="1765"/>
                <a:alphaOff val="0"/>
                <a:shade val="98000"/>
                <a:lumMod val="98000"/>
              </a:schemeClr>
            </a:duotone>
          </a:blip>
          <a:tile tx="0" ty="0" sx="100000" sy="100000" flip="none" algn="tl"/>
        </a:blip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900" b="1" i="0" kern="1200" dirty="0" smtClean="0"/>
            <a:t>Intervenção dos Treinadores vs Pais e Atletas</a:t>
          </a:r>
          <a:endParaRPr lang="pt-PT" sz="900" kern="1200" dirty="0"/>
        </a:p>
      </dsp:txBody>
      <dsp:txXfrm>
        <a:off x="311026" y="1657213"/>
        <a:ext cx="704813" cy="704813"/>
      </dsp:txXfrm>
    </dsp:sp>
  </dsp:spTree>
</dsp:drawing>
</file>

<file path=ppt/diagrams/drawing1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7798C09-3C5F-4DDC-8C6C-1777BD89788F}">
      <dsp:nvSpPr>
        <dsp:cNvPr id="0" name=""/>
        <dsp:cNvSpPr/>
      </dsp:nvSpPr>
      <dsp:spPr>
        <a:xfrm>
          <a:off x="3841" y="1677904"/>
          <a:ext cx="2236010" cy="894404"/>
        </a:xfrm>
        <a:prstGeom prst="chevron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80000"/>
                <a:lumMod val="10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90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6007" tIns="18669" rIns="18669" bIns="18669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400" kern="1200" dirty="0" smtClean="0"/>
            <a:t>Definir as necessidades da Formação</a:t>
          </a:r>
          <a:endParaRPr lang="pt-PT" sz="1400" kern="1200" dirty="0"/>
        </a:p>
      </dsp:txBody>
      <dsp:txXfrm>
        <a:off x="451043" y="1677904"/>
        <a:ext cx="1341606" cy="894404"/>
      </dsp:txXfrm>
    </dsp:sp>
    <dsp:sp modelId="{23A6E755-3EDC-47D2-8EF8-CA49D3A05EDF}">
      <dsp:nvSpPr>
        <dsp:cNvPr id="0" name=""/>
        <dsp:cNvSpPr/>
      </dsp:nvSpPr>
      <dsp:spPr>
        <a:xfrm>
          <a:off x="2016250" y="1677904"/>
          <a:ext cx="2236010" cy="894404"/>
        </a:xfrm>
        <a:prstGeom prst="chevron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80000"/>
                <a:lumMod val="10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90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6007" tIns="18669" rIns="18669" bIns="18669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400" kern="1200" dirty="0" smtClean="0"/>
            <a:t>Conceber e Planear a Formação</a:t>
          </a:r>
          <a:endParaRPr lang="pt-PT" sz="1400" kern="1200" dirty="0"/>
        </a:p>
      </dsp:txBody>
      <dsp:txXfrm>
        <a:off x="2463452" y="1677904"/>
        <a:ext cx="1341606" cy="894404"/>
      </dsp:txXfrm>
    </dsp:sp>
    <dsp:sp modelId="{4A5BC7B5-D8F8-4C3F-8534-DC46EBE9544F}">
      <dsp:nvSpPr>
        <dsp:cNvPr id="0" name=""/>
        <dsp:cNvSpPr/>
      </dsp:nvSpPr>
      <dsp:spPr>
        <a:xfrm>
          <a:off x="4028659" y="1677904"/>
          <a:ext cx="2236010" cy="894404"/>
        </a:xfrm>
        <a:prstGeom prst="chevron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80000"/>
                <a:lumMod val="10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90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6007" tIns="18669" rIns="18669" bIns="18669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400" kern="1200" dirty="0" smtClean="0"/>
            <a:t>Realizar a Formação</a:t>
          </a:r>
          <a:endParaRPr lang="pt-PT" sz="1400" kern="1200" dirty="0"/>
        </a:p>
      </dsp:txBody>
      <dsp:txXfrm>
        <a:off x="4475861" y="1677904"/>
        <a:ext cx="1341606" cy="894404"/>
      </dsp:txXfrm>
    </dsp:sp>
    <dsp:sp modelId="{F57AFB73-8BDB-46C8-B619-06C15758BAB0}">
      <dsp:nvSpPr>
        <dsp:cNvPr id="0" name=""/>
        <dsp:cNvSpPr/>
      </dsp:nvSpPr>
      <dsp:spPr>
        <a:xfrm>
          <a:off x="6041068" y="1677904"/>
          <a:ext cx="2236010" cy="894404"/>
        </a:xfrm>
        <a:prstGeom prst="chevron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80000"/>
                <a:lumMod val="10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90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6007" tIns="18669" rIns="18669" bIns="18669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400" kern="1200" dirty="0" smtClean="0"/>
            <a:t>Avaliar os Resultados da Formação</a:t>
          </a:r>
          <a:endParaRPr lang="pt-PT" sz="1400" kern="1200" dirty="0"/>
        </a:p>
      </dsp:txBody>
      <dsp:txXfrm>
        <a:off x="6488270" y="1677904"/>
        <a:ext cx="1341606" cy="894404"/>
      </dsp:txXfrm>
    </dsp:sp>
  </dsp:spTree>
</dsp:drawing>
</file>

<file path=ppt/diagrams/drawing1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6E47189-9C9A-4ACC-A1C0-12AA33779E19}">
      <dsp:nvSpPr>
        <dsp:cNvPr id="0" name=""/>
        <dsp:cNvSpPr/>
      </dsp:nvSpPr>
      <dsp:spPr>
        <a:xfrm>
          <a:off x="2341" y="192995"/>
          <a:ext cx="2283123" cy="547200"/>
        </a:xfrm>
        <a:prstGeom prst="rect">
          <a:avLst/>
        </a:prstGeom>
        <a:blipFill rotWithShape="0">
          <a:blip xmlns:r="http://schemas.openxmlformats.org/officeDocument/2006/relationships" r:embed="rId1">
            <a:duotone>
              <a:schemeClr val="accent2">
                <a:hueOff val="0"/>
                <a:satOff val="0"/>
                <a:lumOff val="0"/>
                <a:alphaOff val="0"/>
                <a:tint val="98000"/>
                <a:lumMod val="102000"/>
              </a:schemeClr>
              <a:schemeClr val="accent2">
                <a:hueOff val="0"/>
                <a:satOff val="0"/>
                <a:lumOff val="0"/>
                <a:alphaOff val="0"/>
                <a:shade val="98000"/>
                <a:lumMod val="98000"/>
              </a:schemeClr>
            </a:duotone>
          </a:blip>
          <a:tile tx="0" ty="0" sx="100000" sy="100000" flip="none" algn="tl"/>
        </a:blipFill>
        <a:ln w="9525" cap="rnd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innerShdw blurRad="63500" dist="25400" dir="13500000">
            <a:srgbClr val="000000">
              <a:alpha val="75000"/>
            </a:srgbClr>
          </a:innerShdw>
        </a:effectLst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35128" tIns="77216" rIns="135128" bIns="77216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900" kern="1200" dirty="0" smtClean="0"/>
            <a:t>Escolar</a:t>
          </a:r>
          <a:endParaRPr lang="pt-PT" sz="1900" kern="1200" dirty="0"/>
        </a:p>
      </dsp:txBody>
      <dsp:txXfrm>
        <a:off x="2341" y="192995"/>
        <a:ext cx="2283123" cy="547200"/>
      </dsp:txXfrm>
    </dsp:sp>
    <dsp:sp modelId="{F6B60300-520B-4C7D-B2AF-A837DB86A7CF}">
      <dsp:nvSpPr>
        <dsp:cNvPr id="0" name=""/>
        <dsp:cNvSpPr/>
      </dsp:nvSpPr>
      <dsp:spPr>
        <a:xfrm>
          <a:off x="2341" y="740195"/>
          <a:ext cx="2283123" cy="2047516"/>
        </a:xfrm>
        <a:prstGeom prst="rect">
          <a:avLst/>
        </a:prstGeom>
        <a:solidFill>
          <a:schemeClr val="accent2">
            <a:tint val="40000"/>
            <a:alpha val="90000"/>
            <a:hueOff val="0"/>
            <a:satOff val="0"/>
            <a:lumOff val="0"/>
            <a:alphaOff val="0"/>
          </a:schemeClr>
        </a:solidFill>
        <a:ln w="9525" cap="rnd" cmpd="sng" algn="ctr">
          <a:solidFill>
            <a:schemeClr val="accent2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01346" tIns="101346" rIns="135128" bIns="152019" numCol="1" spcCol="1270" anchor="t" anchorCtr="0">
          <a:noAutofit/>
        </a:bodyPr>
        <a:lstStyle/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pt-PT" sz="1900" kern="1200" dirty="0" smtClean="0"/>
            <a:t>Incentivo ao Estudo</a:t>
          </a:r>
          <a:endParaRPr lang="pt-PT" sz="1900" kern="1200" dirty="0"/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pt-PT" sz="1900" kern="1200" dirty="0" smtClean="0"/>
            <a:t>Apoio ao Estudo</a:t>
          </a:r>
          <a:endParaRPr lang="pt-PT" sz="1900" kern="1200" dirty="0"/>
        </a:p>
      </dsp:txBody>
      <dsp:txXfrm>
        <a:off x="2341" y="740195"/>
        <a:ext cx="2283123" cy="2047516"/>
      </dsp:txXfrm>
    </dsp:sp>
    <dsp:sp modelId="{6750F586-6C1B-4503-A86C-EFC69D7FD86A}">
      <dsp:nvSpPr>
        <dsp:cNvPr id="0" name=""/>
        <dsp:cNvSpPr/>
      </dsp:nvSpPr>
      <dsp:spPr>
        <a:xfrm>
          <a:off x="2605103" y="192995"/>
          <a:ext cx="2283123" cy="547200"/>
        </a:xfrm>
        <a:prstGeom prst="rect">
          <a:avLst/>
        </a:prstGeom>
        <a:blipFill rotWithShape="0">
          <a:blip xmlns:r="http://schemas.openxmlformats.org/officeDocument/2006/relationships" r:embed="rId1">
            <a:duotone>
              <a:schemeClr val="accent3">
                <a:hueOff val="0"/>
                <a:satOff val="0"/>
                <a:lumOff val="0"/>
                <a:alphaOff val="0"/>
                <a:tint val="98000"/>
                <a:lumMod val="102000"/>
              </a:schemeClr>
              <a:schemeClr val="accent3">
                <a:hueOff val="0"/>
                <a:satOff val="0"/>
                <a:lumOff val="0"/>
                <a:alphaOff val="0"/>
                <a:shade val="98000"/>
                <a:lumMod val="98000"/>
              </a:schemeClr>
            </a:duotone>
          </a:blip>
          <a:tile tx="0" ty="0" sx="100000" sy="100000" flip="none" algn="tl"/>
        </a:blipFill>
        <a:ln w="9525" cap="rnd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innerShdw blurRad="63500" dist="25400" dir="13500000">
            <a:srgbClr val="000000">
              <a:alpha val="75000"/>
            </a:srgbClr>
          </a:innerShdw>
        </a:effectLst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35128" tIns="77216" rIns="135128" bIns="77216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900" kern="1200" dirty="0" smtClean="0"/>
            <a:t>Desportiva</a:t>
          </a:r>
          <a:endParaRPr lang="pt-PT" sz="1900" kern="1200" dirty="0"/>
        </a:p>
      </dsp:txBody>
      <dsp:txXfrm>
        <a:off x="2605103" y="192995"/>
        <a:ext cx="2283123" cy="547200"/>
      </dsp:txXfrm>
    </dsp:sp>
    <dsp:sp modelId="{2EE4EA84-BE0B-4341-A2FD-4E88FCA1C823}">
      <dsp:nvSpPr>
        <dsp:cNvPr id="0" name=""/>
        <dsp:cNvSpPr/>
      </dsp:nvSpPr>
      <dsp:spPr>
        <a:xfrm>
          <a:off x="2605103" y="740195"/>
          <a:ext cx="2283123" cy="2047516"/>
        </a:xfrm>
        <a:prstGeom prst="rect">
          <a:avLst/>
        </a:prstGeom>
        <a:solidFill>
          <a:schemeClr val="accent3">
            <a:tint val="40000"/>
            <a:alpha val="90000"/>
            <a:hueOff val="0"/>
            <a:satOff val="0"/>
            <a:lumOff val="0"/>
            <a:alphaOff val="0"/>
          </a:schemeClr>
        </a:solidFill>
        <a:ln w="9525" cap="rnd" cmpd="sng" algn="ctr">
          <a:solidFill>
            <a:schemeClr val="accent3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01346" tIns="101346" rIns="135128" bIns="152019" numCol="1" spcCol="1270" anchor="t" anchorCtr="0">
          <a:noAutofit/>
        </a:bodyPr>
        <a:lstStyle/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pt-PT" sz="1900" kern="1200" dirty="0" smtClean="0"/>
            <a:t>Leis de Jogo</a:t>
          </a:r>
          <a:endParaRPr lang="pt-PT" sz="1900" kern="1200" dirty="0"/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pt-PT" sz="1900" kern="1200" dirty="0" smtClean="0"/>
            <a:t>Fair Play</a:t>
          </a:r>
          <a:endParaRPr lang="pt-PT" sz="1900" kern="1200" dirty="0"/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pt-PT" sz="1900" kern="1200" dirty="0" smtClean="0"/>
            <a:t>Competividade</a:t>
          </a:r>
          <a:endParaRPr lang="pt-PT" sz="1900" kern="1200" dirty="0"/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pt-PT" sz="1900" kern="1200" dirty="0" smtClean="0"/>
            <a:t>Ética</a:t>
          </a:r>
          <a:endParaRPr lang="pt-PT" sz="1900" kern="1200" dirty="0"/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pt-PT" sz="1900" kern="1200" dirty="0" smtClean="0"/>
            <a:t>Espírito Coletivo</a:t>
          </a:r>
          <a:endParaRPr lang="pt-PT" sz="1900" kern="1200" dirty="0"/>
        </a:p>
      </dsp:txBody>
      <dsp:txXfrm>
        <a:off x="2605103" y="740195"/>
        <a:ext cx="2283123" cy="2047516"/>
      </dsp:txXfrm>
    </dsp:sp>
    <dsp:sp modelId="{4179604B-D300-4ADA-8880-E5A0F131E2BD}">
      <dsp:nvSpPr>
        <dsp:cNvPr id="0" name=""/>
        <dsp:cNvSpPr/>
      </dsp:nvSpPr>
      <dsp:spPr>
        <a:xfrm>
          <a:off x="5207864" y="192995"/>
          <a:ext cx="2283123" cy="547200"/>
        </a:xfrm>
        <a:prstGeom prst="rect">
          <a:avLst/>
        </a:prstGeom>
        <a:blipFill rotWithShape="0">
          <a:blip xmlns:r="http://schemas.openxmlformats.org/officeDocument/2006/relationships" r:embed="rId1">
            <a:duotone>
              <a:schemeClr val="accent4">
                <a:hueOff val="0"/>
                <a:satOff val="0"/>
                <a:lumOff val="0"/>
                <a:alphaOff val="0"/>
                <a:tint val="98000"/>
                <a:lumMod val="102000"/>
              </a:schemeClr>
              <a:schemeClr val="accent4">
                <a:hueOff val="0"/>
                <a:satOff val="0"/>
                <a:lumOff val="0"/>
                <a:alphaOff val="0"/>
                <a:shade val="98000"/>
                <a:lumMod val="98000"/>
              </a:schemeClr>
            </a:duotone>
          </a:blip>
          <a:tile tx="0" ty="0" sx="100000" sy="100000" flip="none" algn="tl"/>
        </a:blipFill>
        <a:ln w="9525" cap="rnd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innerShdw blurRad="63500" dist="25400" dir="13500000">
            <a:srgbClr val="000000">
              <a:alpha val="75000"/>
            </a:srgbClr>
          </a:innerShdw>
        </a:effectLst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35128" tIns="77216" rIns="135128" bIns="77216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900" kern="1200" dirty="0" smtClean="0"/>
            <a:t>Social</a:t>
          </a:r>
          <a:endParaRPr lang="pt-PT" sz="1900" kern="1200" dirty="0"/>
        </a:p>
      </dsp:txBody>
      <dsp:txXfrm>
        <a:off x="5207864" y="192995"/>
        <a:ext cx="2283123" cy="547200"/>
      </dsp:txXfrm>
    </dsp:sp>
    <dsp:sp modelId="{811D75E7-F5B1-4FFC-92B6-694053B37BE5}">
      <dsp:nvSpPr>
        <dsp:cNvPr id="0" name=""/>
        <dsp:cNvSpPr/>
      </dsp:nvSpPr>
      <dsp:spPr>
        <a:xfrm>
          <a:off x="5207864" y="740195"/>
          <a:ext cx="2283123" cy="2047516"/>
        </a:xfrm>
        <a:prstGeom prst="rect">
          <a:avLst/>
        </a:prstGeom>
        <a:solidFill>
          <a:schemeClr val="accent4">
            <a:tint val="40000"/>
            <a:alpha val="90000"/>
            <a:hueOff val="0"/>
            <a:satOff val="0"/>
            <a:lumOff val="0"/>
            <a:alphaOff val="0"/>
          </a:schemeClr>
        </a:solidFill>
        <a:ln w="9525" cap="rnd" cmpd="sng" algn="ctr">
          <a:solidFill>
            <a:schemeClr val="accent4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01346" tIns="101346" rIns="135128" bIns="152019" numCol="1" spcCol="1270" anchor="t" anchorCtr="0">
          <a:noAutofit/>
        </a:bodyPr>
        <a:lstStyle/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pt-PT" sz="1900" kern="1200" dirty="0" smtClean="0"/>
            <a:t>Personalidade</a:t>
          </a:r>
          <a:endParaRPr lang="pt-PT" sz="1900" kern="1200" dirty="0"/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pt-PT" sz="1900" kern="1200" dirty="0" smtClean="0"/>
            <a:t>Autoestima</a:t>
          </a:r>
          <a:endParaRPr lang="pt-PT" sz="1900" kern="1200" dirty="0"/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pt-PT" sz="1900" kern="1200" dirty="0" smtClean="0"/>
            <a:t>Convívio</a:t>
          </a:r>
          <a:endParaRPr lang="pt-PT" sz="1900" kern="1200" dirty="0"/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pt-PT" sz="1900" kern="1200" dirty="0" smtClean="0"/>
            <a:t>Diversão</a:t>
          </a:r>
          <a:endParaRPr lang="pt-PT" sz="1900" kern="1200" dirty="0"/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pt-PT" sz="1900" kern="1200" dirty="0" smtClean="0"/>
            <a:t>Formação cívica</a:t>
          </a:r>
          <a:endParaRPr lang="pt-PT" sz="1900" kern="1200" dirty="0"/>
        </a:p>
      </dsp:txBody>
      <dsp:txXfrm>
        <a:off x="5207864" y="740195"/>
        <a:ext cx="2283123" cy="2047516"/>
      </dsp:txXfrm>
    </dsp:sp>
  </dsp:spTree>
</dsp:drawing>
</file>

<file path=ppt/diagrams/drawing1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631BCA7-129B-4D46-B55A-3ECC18737740}">
      <dsp:nvSpPr>
        <dsp:cNvPr id="0" name=""/>
        <dsp:cNvSpPr/>
      </dsp:nvSpPr>
      <dsp:spPr>
        <a:xfrm>
          <a:off x="0" y="0"/>
          <a:ext cx="1551665" cy="1551665"/>
        </a:xfrm>
        <a:prstGeom prst="pie">
          <a:avLst>
            <a:gd name="adj1" fmla="val 5400000"/>
            <a:gd name="adj2" fmla="val 1620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1B0DC48-CBC5-4604-B56D-C5207FE8474C}">
      <dsp:nvSpPr>
        <dsp:cNvPr id="0" name=""/>
        <dsp:cNvSpPr/>
      </dsp:nvSpPr>
      <dsp:spPr>
        <a:xfrm>
          <a:off x="775832" y="0"/>
          <a:ext cx="5018946" cy="1551665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800" kern="1200" dirty="0" smtClean="0"/>
            <a:t>Aproveitamento</a:t>
          </a:r>
          <a:endParaRPr lang="pt-PT" sz="1800" kern="1200" dirty="0"/>
        </a:p>
      </dsp:txBody>
      <dsp:txXfrm>
        <a:off x="775832" y="0"/>
        <a:ext cx="2509473" cy="465500"/>
      </dsp:txXfrm>
    </dsp:sp>
    <dsp:sp modelId="{40A00E34-376B-4FD0-857F-82F38C688722}">
      <dsp:nvSpPr>
        <dsp:cNvPr id="0" name=""/>
        <dsp:cNvSpPr/>
      </dsp:nvSpPr>
      <dsp:spPr>
        <a:xfrm>
          <a:off x="271541" y="465500"/>
          <a:ext cx="1008581" cy="1008581"/>
        </a:xfrm>
        <a:prstGeom prst="pie">
          <a:avLst>
            <a:gd name="adj1" fmla="val 5400000"/>
            <a:gd name="adj2" fmla="val 1620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993F550-4319-43CF-A35E-137F65F18C8C}">
      <dsp:nvSpPr>
        <dsp:cNvPr id="0" name=""/>
        <dsp:cNvSpPr/>
      </dsp:nvSpPr>
      <dsp:spPr>
        <a:xfrm>
          <a:off x="775832" y="465500"/>
          <a:ext cx="5018946" cy="1008581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800" kern="1200" dirty="0" smtClean="0"/>
            <a:t>Evolução</a:t>
          </a:r>
          <a:endParaRPr lang="pt-PT" sz="1800" kern="1200" dirty="0"/>
        </a:p>
      </dsp:txBody>
      <dsp:txXfrm>
        <a:off x="775832" y="465500"/>
        <a:ext cx="2509473" cy="465498"/>
      </dsp:txXfrm>
    </dsp:sp>
    <dsp:sp modelId="{B7F0A5A5-7A9B-4291-8FC7-59573065EA21}">
      <dsp:nvSpPr>
        <dsp:cNvPr id="0" name=""/>
        <dsp:cNvSpPr/>
      </dsp:nvSpPr>
      <dsp:spPr>
        <a:xfrm>
          <a:off x="543082" y="930999"/>
          <a:ext cx="465499" cy="465499"/>
        </a:xfrm>
        <a:prstGeom prst="pie">
          <a:avLst>
            <a:gd name="adj1" fmla="val 5400000"/>
            <a:gd name="adj2" fmla="val 1620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626C319-4C45-4588-9E07-E5821A7ED9BF}">
      <dsp:nvSpPr>
        <dsp:cNvPr id="0" name=""/>
        <dsp:cNvSpPr/>
      </dsp:nvSpPr>
      <dsp:spPr>
        <a:xfrm>
          <a:off x="775832" y="930999"/>
          <a:ext cx="5018946" cy="465499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800" kern="1200" dirty="0" smtClean="0"/>
            <a:t>Comportamento</a:t>
          </a:r>
          <a:endParaRPr lang="pt-PT" sz="1800" kern="1200" dirty="0"/>
        </a:p>
      </dsp:txBody>
      <dsp:txXfrm>
        <a:off x="775832" y="930999"/>
        <a:ext cx="2509473" cy="465499"/>
      </dsp:txXfrm>
    </dsp:sp>
    <dsp:sp modelId="{C69C7C81-25D3-44C9-B6A0-AD6F4549FFEE}">
      <dsp:nvSpPr>
        <dsp:cNvPr id="0" name=""/>
        <dsp:cNvSpPr/>
      </dsp:nvSpPr>
      <dsp:spPr>
        <a:xfrm>
          <a:off x="3285305" y="0"/>
          <a:ext cx="2509473" cy="465500"/>
        </a:xfrm>
        <a:prstGeom prst="rect">
          <a:avLst/>
        </a:prstGeom>
        <a:noFill/>
        <a:ln w="15875" cap="rnd" cmpd="sng" algn="ctr">
          <a:noFill/>
          <a:prstDash val="solid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pt-PT" sz="1400" kern="1200" dirty="0" smtClean="0"/>
            <a:t>Para os 3 melhores alunos</a:t>
          </a:r>
          <a:endParaRPr lang="pt-PT" sz="1400" kern="1200" dirty="0"/>
        </a:p>
      </dsp:txBody>
      <dsp:txXfrm>
        <a:off x="3285305" y="0"/>
        <a:ext cx="2509473" cy="465500"/>
      </dsp:txXfrm>
    </dsp:sp>
    <dsp:sp modelId="{02BC5BD7-50D9-4A85-AF39-8AB56F5910A2}">
      <dsp:nvSpPr>
        <dsp:cNvPr id="0" name=""/>
        <dsp:cNvSpPr/>
      </dsp:nvSpPr>
      <dsp:spPr>
        <a:xfrm>
          <a:off x="3285305" y="465500"/>
          <a:ext cx="2509473" cy="465498"/>
        </a:xfrm>
        <a:prstGeom prst="rect">
          <a:avLst/>
        </a:prstGeom>
        <a:noFill/>
        <a:ln w="15875" cap="rnd" cmpd="sng" algn="ctr">
          <a:noFill/>
          <a:prstDash val="solid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pt-PT" sz="1400" kern="1200" dirty="0" smtClean="0"/>
            <a:t>Para os 3 melhores atletas</a:t>
          </a:r>
          <a:endParaRPr lang="pt-PT" sz="1400" kern="1200" dirty="0"/>
        </a:p>
      </dsp:txBody>
      <dsp:txXfrm>
        <a:off x="3285305" y="465500"/>
        <a:ext cx="2509473" cy="465498"/>
      </dsp:txXfrm>
    </dsp:sp>
    <dsp:sp modelId="{42377FC2-EFDD-4DB1-901A-72CAA49E3497}">
      <dsp:nvSpPr>
        <dsp:cNvPr id="0" name=""/>
        <dsp:cNvSpPr/>
      </dsp:nvSpPr>
      <dsp:spPr>
        <a:xfrm>
          <a:off x="3285305" y="930999"/>
          <a:ext cx="2509473" cy="465499"/>
        </a:xfrm>
        <a:prstGeom prst="rect">
          <a:avLst/>
        </a:prstGeom>
        <a:noFill/>
        <a:ln w="15875" cap="rnd" cmpd="sng" algn="ctr">
          <a:noFill/>
          <a:prstDash val="solid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pt-PT" sz="1400" kern="1200" dirty="0" smtClean="0"/>
            <a:t>Para os 3 melhores atletas</a:t>
          </a:r>
          <a:endParaRPr lang="pt-PT" sz="1400" kern="1200" dirty="0"/>
        </a:p>
      </dsp:txBody>
      <dsp:txXfrm>
        <a:off x="3285305" y="930999"/>
        <a:ext cx="2509473" cy="465499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01F8352-FD08-44E7-9BF2-361DDC396729}">
      <dsp:nvSpPr>
        <dsp:cNvPr id="0" name=""/>
        <dsp:cNvSpPr/>
      </dsp:nvSpPr>
      <dsp:spPr>
        <a:xfrm>
          <a:off x="315" y="720358"/>
          <a:ext cx="785065" cy="64751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145" tIns="17145" rIns="17145" bIns="17145" numCol="1" spcCol="1270" anchor="t" anchorCtr="0">
          <a:noAutofit/>
        </a:bodyPr>
        <a:lstStyle/>
        <a:p>
          <a:pPr marL="57150" lvl="1" indent="-57150" algn="l" defTabSz="4000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pt-PT" sz="900" kern="1200" dirty="0" smtClean="0"/>
            <a:t>Traquinas</a:t>
          </a:r>
          <a:endParaRPr lang="pt-PT" sz="900" kern="1200" dirty="0"/>
        </a:p>
        <a:p>
          <a:pPr marL="57150" lvl="1" indent="-57150" algn="l" defTabSz="4000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pt-PT" sz="900" kern="1200" dirty="0" smtClean="0"/>
            <a:t>Petizes</a:t>
          </a:r>
          <a:endParaRPr lang="pt-PT" sz="900" kern="1200" dirty="0"/>
        </a:p>
        <a:p>
          <a:pPr marL="57150" lvl="1" indent="-57150" algn="l" defTabSz="4000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pt-PT" sz="900" kern="1200" dirty="0" smtClean="0"/>
            <a:t>Minis</a:t>
          </a:r>
          <a:endParaRPr lang="pt-PT" sz="900" kern="1200" dirty="0"/>
        </a:p>
      </dsp:txBody>
      <dsp:txXfrm>
        <a:off x="15216" y="735259"/>
        <a:ext cx="755263" cy="478959"/>
      </dsp:txXfrm>
    </dsp:sp>
    <dsp:sp modelId="{F7F9667E-EED2-40BC-9EBF-262B04EC7E4A}">
      <dsp:nvSpPr>
        <dsp:cNvPr id="0" name=""/>
        <dsp:cNvSpPr/>
      </dsp:nvSpPr>
      <dsp:spPr>
        <a:xfrm>
          <a:off x="395039" y="707703"/>
          <a:ext cx="1112301" cy="1112301"/>
        </a:xfrm>
        <a:prstGeom prst="leftCircularArrow">
          <a:avLst>
            <a:gd name="adj1" fmla="val 5355"/>
            <a:gd name="adj2" fmla="val 695379"/>
            <a:gd name="adj3" fmla="val 2470890"/>
            <a:gd name="adj4" fmla="val 9024489"/>
            <a:gd name="adj5" fmla="val 6248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82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A76A813-F14F-42AF-AB78-5E19BF1545A3}">
      <dsp:nvSpPr>
        <dsp:cNvPr id="0" name=""/>
        <dsp:cNvSpPr/>
      </dsp:nvSpPr>
      <dsp:spPr>
        <a:xfrm>
          <a:off x="174774" y="1229120"/>
          <a:ext cx="697836" cy="277506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9050" tIns="12700" rIns="19050" bIns="127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000" kern="1200" dirty="0" smtClean="0"/>
            <a:t>Escolas</a:t>
          </a:r>
          <a:endParaRPr lang="pt-PT" sz="1000" kern="1200" dirty="0"/>
        </a:p>
      </dsp:txBody>
      <dsp:txXfrm>
        <a:off x="182902" y="1237248"/>
        <a:ext cx="681580" cy="261250"/>
      </dsp:txXfrm>
    </dsp:sp>
    <dsp:sp modelId="{D5DC9306-C4E3-4A58-9009-99CBADCDF29D}">
      <dsp:nvSpPr>
        <dsp:cNvPr id="0" name=""/>
        <dsp:cNvSpPr/>
      </dsp:nvSpPr>
      <dsp:spPr>
        <a:xfrm>
          <a:off x="1156253" y="720358"/>
          <a:ext cx="785065" cy="64751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145" tIns="17145" rIns="17145" bIns="17145" numCol="1" spcCol="1270" anchor="t" anchorCtr="0">
          <a:noAutofit/>
        </a:bodyPr>
        <a:lstStyle/>
        <a:p>
          <a:pPr marL="57150" lvl="1" indent="-57150" algn="l" defTabSz="4000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pt-PT" sz="900" kern="1200" dirty="0" smtClean="0"/>
            <a:t>A – 2º Ano</a:t>
          </a:r>
          <a:endParaRPr lang="pt-PT" sz="900" kern="1200" dirty="0"/>
        </a:p>
        <a:p>
          <a:pPr marL="57150" lvl="1" indent="-57150" algn="l" defTabSz="4000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pt-PT" sz="900" kern="1200" dirty="0" smtClean="0"/>
            <a:t>B – 1º Ano</a:t>
          </a:r>
          <a:endParaRPr lang="pt-PT" sz="900" kern="1200" dirty="0"/>
        </a:p>
      </dsp:txBody>
      <dsp:txXfrm>
        <a:off x="1171154" y="874012"/>
        <a:ext cx="755263" cy="478959"/>
      </dsp:txXfrm>
    </dsp:sp>
    <dsp:sp modelId="{EC28F388-5400-47B5-A390-9745700E9FAE}">
      <dsp:nvSpPr>
        <dsp:cNvPr id="0" name=""/>
        <dsp:cNvSpPr/>
      </dsp:nvSpPr>
      <dsp:spPr>
        <a:xfrm>
          <a:off x="1544434" y="242837"/>
          <a:ext cx="1212615" cy="1212615"/>
        </a:xfrm>
        <a:prstGeom prst="circularArrow">
          <a:avLst>
            <a:gd name="adj1" fmla="val 4912"/>
            <a:gd name="adj2" fmla="val 630811"/>
            <a:gd name="adj3" fmla="val 19193678"/>
            <a:gd name="adj4" fmla="val 12575511"/>
            <a:gd name="adj5" fmla="val 5731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82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CFF7A84-C271-46F9-A835-8AE1A715F907}">
      <dsp:nvSpPr>
        <dsp:cNvPr id="0" name=""/>
        <dsp:cNvSpPr/>
      </dsp:nvSpPr>
      <dsp:spPr>
        <a:xfrm>
          <a:off x="1330712" y="581605"/>
          <a:ext cx="697836" cy="277506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9050" tIns="12700" rIns="19050" bIns="127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000" kern="1200" dirty="0" smtClean="0"/>
            <a:t>Benjamins</a:t>
          </a:r>
          <a:endParaRPr lang="pt-PT" sz="1000" kern="1200" dirty="0"/>
        </a:p>
      </dsp:txBody>
      <dsp:txXfrm>
        <a:off x="1338840" y="589733"/>
        <a:ext cx="681580" cy="261250"/>
      </dsp:txXfrm>
    </dsp:sp>
    <dsp:sp modelId="{505E9C29-4F7C-4DCD-9174-9AF10FF3D708}">
      <dsp:nvSpPr>
        <dsp:cNvPr id="0" name=""/>
        <dsp:cNvSpPr/>
      </dsp:nvSpPr>
      <dsp:spPr>
        <a:xfrm>
          <a:off x="2312190" y="720358"/>
          <a:ext cx="785065" cy="64751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145" tIns="17145" rIns="17145" bIns="17145" numCol="1" spcCol="1270" anchor="t" anchorCtr="0">
          <a:noAutofit/>
        </a:bodyPr>
        <a:lstStyle/>
        <a:p>
          <a:pPr marL="57150" lvl="1" indent="-57150" algn="l" defTabSz="4000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pt-PT" sz="900" kern="1200" dirty="0" smtClean="0"/>
            <a:t>B – 1º Ano</a:t>
          </a:r>
          <a:endParaRPr lang="pt-PT" sz="900" kern="1200" dirty="0"/>
        </a:p>
        <a:p>
          <a:pPr marL="57150" lvl="1" indent="-57150" algn="l" defTabSz="4000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pt-PT" sz="900" kern="1200" dirty="0" smtClean="0"/>
            <a:t>A – 2º Ano</a:t>
          </a:r>
          <a:endParaRPr lang="pt-PT" sz="900" kern="1200" dirty="0"/>
        </a:p>
      </dsp:txBody>
      <dsp:txXfrm>
        <a:off x="2327091" y="735259"/>
        <a:ext cx="755263" cy="478959"/>
      </dsp:txXfrm>
    </dsp:sp>
    <dsp:sp modelId="{4A2B801F-F3AD-4B65-A82A-46844BFCA4DC}">
      <dsp:nvSpPr>
        <dsp:cNvPr id="0" name=""/>
        <dsp:cNvSpPr/>
      </dsp:nvSpPr>
      <dsp:spPr>
        <a:xfrm>
          <a:off x="2706914" y="707703"/>
          <a:ext cx="1112301" cy="1112301"/>
        </a:xfrm>
        <a:prstGeom prst="leftCircularArrow">
          <a:avLst>
            <a:gd name="adj1" fmla="val 5355"/>
            <a:gd name="adj2" fmla="val 695379"/>
            <a:gd name="adj3" fmla="val 2470890"/>
            <a:gd name="adj4" fmla="val 9024489"/>
            <a:gd name="adj5" fmla="val 6248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82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1634650-902F-49A0-BDE5-5C68276A0407}">
      <dsp:nvSpPr>
        <dsp:cNvPr id="0" name=""/>
        <dsp:cNvSpPr/>
      </dsp:nvSpPr>
      <dsp:spPr>
        <a:xfrm>
          <a:off x="2486649" y="1229120"/>
          <a:ext cx="697836" cy="277506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9050" tIns="12700" rIns="19050" bIns="127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000" kern="1200" dirty="0" smtClean="0"/>
            <a:t>Infantis</a:t>
          </a:r>
          <a:endParaRPr lang="pt-PT" sz="1000" kern="1200" dirty="0"/>
        </a:p>
      </dsp:txBody>
      <dsp:txXfrm>
        <a:off x="2494777" y="1237248"/>
        <a:ext cx="681580" cy="261250"/>
      </dsp:txXfrm>
    </dsp:sp>
    <dsp:sp modelId="{85D19724-684D-4612-8886-B745E0B90508}">
      <dsp:nvSpPr>
        <dsp:cNvPr id="0" name=""/>
        <dsp:cNvSpPr/>
      </dsp:nvSpPr>
      <dsp:spPr>
        <a:xfrm>
          <a:off x="3468127" y="720358"/>
          <a:ext cx="785065" cy="64751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145" tIns="17145" rIns="17145" bIns="17145" numCol="1" spcCol="1270" anchor="t" anchorCtr="0">
          <a:noAutofit/>
        </a:bodyPr>
        <a:lstStyle/>
        <a:p>
          <a:pPr marL="57150" lvl="1" indent="-57150" algn="l" defTabSz="4000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pt-PT" sz="900" kern="1200" smtClean="0"/>
            <a:t>B – 1º Ano</a:t>
          </a:r>
          <a:endParaRPr lang="pt-PT" sz="900" kern="1200" dirty="0"/>
        </a:p>
        <a:p>
          <a:pPr marL="57150" lvl="1" indent="-57150" algn="l" defTabSz="4000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pt-PT" sz="900" kern="1200" dirty="0" smtClean="0"/>
            <a:t>A – 2º Ano</a:t>
          </a:r>
          <a:endParaRPr lang="pt-PT" sz="900" kern="1200" dirty="0"/>
        </a:p>
      </dsp:txBody>
      <dsp:txXfrm>
        <a:off x="3483028" y="874012"/>
        <a:ext cx="755263" cy="478959"/>
      </dsp:txXfrm>
    </dsp:sp>
    <dsp:sp modelId="{61532257-E1DB-4DE8-A09D-C9F0E346148F}">
      <dsp:nvSpPr>
        <dsp:cNvPr id="0" name=""/>
        <dsp:cNvSpPr/>
      </dsp:nvSpPr>
      <dsp:spPr>
        <a:xfrm>
          <a:off x="3856309" y="242837"/>
          <a:ext cx="1212615" cy="1212615"/>
        </a:xfrm>
        <a:prstGeom prst="circularArrow">
          <a:avLst>
            <a:gd name="adj1" fmla="val 4912"/>
            <a:gd name="adj2" fmla="val 630811"/>
            <a:gd name="adj3" fmla="val 19193678"/>
            <a:gd name="adj4" fmla="val 12575511"/>
            <a:gd name="adj5" fmla="val 5731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82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F27C004-7929-4602-A0A6-1AA107024812}">
      <dsp:nvSpPr>
        <dsp:cNvPr id="0" name=""/>
        <dsp:cNvSpPr/>
      </dsp:nvSpPr>
      <dsp:spPr>
        <a:xfrm>
          <a:off x="3642586" y="581605"/>
          <a:ext cx="697836" cy="277506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9050" tIns="12700" rIns="19050" bIns="127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000" kern="1200" dirty="0" smtClean="0"/>
            <a:t>Iniciados</a:t>
          </a:r>
          <a:endParaRPr lang="pt-PT" sz="1000" kern="1200" dirty="0"/>
        </a:p>
      </dsp:txBody>
      <dsp:txXfrm>
        <a:off x="3650714" y="589733"/>
        <a:ext cx="681580" cy="261250"/>
      </dsp:txXfrm>
    </dsp:sp>
    <dsp:sp modelId="{F13F1818-5F2D-45FB-BF20-84403FC57122}">
      <dsp:nvSpPr>
        <dsp:cNvPr id="0" name=""/>
        <dsp:cNvSpPr/>
      </dsp:nvSpPr>
      <dsp:spPr>
        <a:xfrm>
          <a:off x="4624065" y="720358"/>
          <a:ext cx="785065" cy="64751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145" tIns="17145" rIns="17145" bIns="17145" numCol="1" spcCol="1270" anchor="t" anchorCtr="0">
          <a:noAutofit/>
        </a:bodyPr>
        <a:lstStyle/>
        <a:p>
          <a:pPr marL="57150" lvl="1" indent="-57150" algn="l" defTabSz="4000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pt-PT" sz="900" kern="1200" smtClean="0"/>
            <a:t>B – 1º Ano</a:t>
          </a:r>
          <a:endParaRPr lang="pt-PT" sz="900" kern="1200" dirty="0"/>
        </a:p>
        <a:p>
          <a:pPr marL="57150" lvl="1" indent="-57150" algn="l" defTabSz="4000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pt-PT" sz="900" kern="1200" dirty="0" smtClean="0"/>
            <a:t>A – 2º Ano</a:t>
          </a:r>
          <a:endParaRPr lang="pt-PT" sz="900" kern="1200" dirty="0"/>
        </a:p>
      </dsp:txBody>
      <dsp:txXfrm>
        <a:off x="4638966" y="735259"/>
        <a:ext cx="755263" cy="478959"/>
      </dsp:txXfrm>
    </dsp:sp>
    <dsp:sp modelId="{01BD95BE-F317-4709-83DD-76093311783B}">
      <dsp:nvSpPr>
        <dsp:cNvPr id="0" name=""/>
        <dsp:cNvSpPr/>
      </dsp:nvSpPr>
      <dsp:spPr>
        <a:xfrm>
          <a:off x="5018788" y="707703"/>
          <a:ext cx="1112301" cy="1112301"/>
        </a:xfrm>
        <a:prstGeom prst="leftCircularArrow">
          <a:avLst>
            <a:gd name="adj1" fmla="val 5355"/>
            <a:gd name="adj2" fmla="val 695379"/>
            <a:gd name="adj3" fmla="val 2470890"/>
            <a:gd name="adj4" fmla="val 9024489"/>
            <a:gd name="adj5" fmla="val 6248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82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559E4C2-F7D9-400C-ABB1-37B6B70D7557}">
      <dsp:nvSpPr>
        <dsp:cNvPr id="0" name=""/>
        <dsp:cNvSpPr/>
      </dsp:nvSpPr>
      <dsp:spPr>
        <a:xfrm>
          <a:off x="4798524" y="1229120"/>
          <a:ext cx="697836" cy="277506"/>
        </a:xfrm>
        <a:prstGeom prst="roundRect">
          <a:avLst>
            <a:gd name="adj" fmla="val 1000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9050" tIns="12700" rIns="19050" bIns="127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000" kern="1200" dirty="0" smtClean="0"/>
            <a:t>Juvenis</a:t>
          </a:r>
          <a:endParaRPr lang="pt-PT" sz="1000" kern="1200" dirty="0"/>
        </a:p>
      </dsp:txBody>
      <dsp:txXfrm>
        <a:off x="4806652" y="1237248"/>
        <a:ext cx="681580" cy="261250"/>
      </dsp:txXfrm>
    </dsp:sp>
    <dsp:sp modelId="{6940A841-60B7-46AD-9023-0D6F5FCCB4FD}">
      <dsp:nvSpPr>
        <dsp:cNvPr id="0" name=""/>
        <dsp:cNvSpPr/>
      </dsp:nvSpPr>
      <dsp:spPr>
        <a:xfrm>
          <a:off x="5780002" y="720358"/>
          <a:ext cx="785065" cy="64751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145" tIns="17145" rIns="17145" bIns="17145" numCol="1" spcCol="1270" anchor="t" anchorCtr="0">
          <a:noAutofit/>
        </a:bodyPr>
        <a:lstStyle/>
        <a:p>
          <a:pPr marL="57150" lvl="1" indent="-57150" algn="l" defTabSz="4000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pt-PT" sz="900" kern="1200" dirty="0" smtClean="0"/>
            <a:t>1 Equipa</a:t>
          </a:r>
          <a:endParaRPr lang="pt-PT" sz="900" kern="1200" dirty="0"/>
        </a:p>
      </dsp:txBody>
      <dsp:txXfrm>
        <a:off x="5794903" y="874012"/>
        <a:ext cx="755263" cy="478959"/>
      </dsp:txXfrm>
    </dsp:sp>
    <dsp:sp modelId="{56648315-0244-4331-8D89-5B61BC1345AD}">
      <dsp:nvSpPr>
        <dsp:cNvPr id="0" name=""/>
        <dsp:cNvSpPr/>
      </dsp:nvSpPr>
      <dsp:spPr>
        <a:xfrm>
          <a:off x="6168184" y="242837"/>
          <a:ext cx="1212615" cy="1212615"/>
        </a:xfrm>
        <a:prstGeom prst="circularArrow">
          <a:avLst>
            <a:gd name="adj1" fmla="val 4912"/>
            <a:gd name="adj2" fmla="val 630811"/>
            <a:gd name="adj3" fmla="val 19193678"/>
            <a:gd name="adj4" fmla="val 12575511"/>
            <a:gd name="adj5" fmla="val 5731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82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58769F1-0856-4E6F-B2E6-F45F92D33F5A}">
      <dsp:nvSpPr>
        <dsp:cNvPr id="0" name=""/>
        <dsp:cNvSpPr/>
      </dsp:nvSpPr>
      <dsp:spPr>
        <a:xfrm>
          <a:off x="5954461" y="581605"/>
          <a:ext cx="697836" cy="277506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9050" tIns="12700" rIns="19050" bIns="127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000" kern="1200" dirty="0" smtClean="0"/>
            <a:t>Juniores</a:t>
          </a:r>
          <a:endParaRPr lang="pt-PT" sz="1000" kern="1200" dirty="0"/>
        </a:p>
      </dsp:txBody>
      <dsp:txXfrm>
        <a:off x="5962589" y="589733"/>
        <a:ext cx="681580" cy="261250"/>
      </dsp:txXfrm>
    </dsp:sp>
    <dsp:sp modelId="{518A596F-AC59-4DAE-8819-8834C415E1CB}">
      <dsp:nvSpPr>
        <dsp:cNvPr id="0" name=""/>
        <dsp:cNvSpPr/>
      </dsp:nvSpPr>
      <dsp:spPr>
        <a:xfrm>
          <a:off x="6935939" y="720358"/>
          <a:ext cx="785065" cy="64751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145" tIns="17145" rIns="17145" bIns="17145" numCol="1" spcCol="1270" anchor="t" anchorCtr="0">
          <a:noAutofit/>
        </a:bodyPr>
        <a:lstStyle/>
        <a:p>
          <a:pPr marL="57150" lvl="1" indent="-57150" algn="l" defTabSz="4000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pt-PT" sz="900" kern="1200" dirty="0" smtClean="0"/>
            <a:t>1 Equipa</a:t>
          </a:r>
          <a:endParaRPr lang="pt-PT" sz="900" kern="1200" dirty="0"/>
        </a:p>
      </dsp:txBody>
      <dsp:txXfrm>
        <a:off x="6950840" y="735259"/>
        <a:ext cx="755263" cy="478959"/>
      </dsp:txXfrm>
    </dsp:sp>
    <dsp:sp modelId="{DB3D5B4C-EF63-476E-BE5D-CB04A063E16A}">
      <dsp:nvSpPr>
        <dsp:cNvPr id="0" name=""/>
        <dsp:cNvSpPr/>
      </dsp:nvSpPr>
      <dsp:spPr>
        <a:xfrm>
          <a:off x="7330663" y="707703"/>
          <a:ext cx="1112301" cy="1112301"/>
        </a:xfrm>
        <a:prstGeom prst="leftCircularArrow">
          <a:avLst>
            <a:gd name="adj1" fmla="val 5355"/>
            <a:gd name="adj2" fmla="val 695379"/>
            <a:gd name="adj3" fmla="val 2470890"/>
            <a:gd name="adj4" fmla="val 9024489"/>
            <a:gd name="adj5" fmla="val 6248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82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4206A19-0B23-425A-8392-8A050FFA0B23}">
      <dsp:nvSpPr>
        <dsp:cNvPr id="0" name=""/>
        <dsp:cNvSpPr/>
      </dsp:nvSpPr>
      <dsp:spPr>
        <a:xfrm>
          <a:off x="7110398" y="1229120"/>
          <a:ext cx="697836" cy="277506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9050" tIns="12700" rIns="19050" bIns="127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000" kern="1200" dirty="0" smtClean="0"/>
            <a:t>Sénior</a:t>
          </a:r>
          <a:endParaRPr lang="pt-PT" sz="1000" kern="1200" dirty="0"/>
        </a:p>
      </dsp:txBody>
      <dsp:txXfrm>
        <a:off x="7118526" y="1237248"/>
        <a:ext cx="681580" cy="261250"/>
      </dsp:txXfrm>
    </dsp:sp>
    <dsp:sp modelId="{196E916E-6C97-400B-8CA1-421D6A1F1B09}">
      <dsp:nvSpPr>
        <dsp:cNvPr id="0" name=""/>
        <dsp:cNvSpPr/>
      </dsp:nvSpPr>
      <dsp:spPr>
        <a:xfrm>
          <a:off x="8091876" y="720358"/>
          <a:ext cx="785065" cy="64751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145" tIns="17145" rIns="17145" bIns="17145" numCol="1" spcCol="1270" anchor="t" anchorCtr="0">
          <a:noAutofit/>
        </a:bodyPr>
        <a:lstStyle/>
        <a:p>
          <a:pPr marL="57150" lvl="1" indent="-57150" algn="l" defTabSz="4000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pt-PT" sz="900" kern="1200" dirty="0" smtClean="0"/>
            <a:t>Convívio</a:t>
          </a:r>
          <a:endParaRPr lang="pt-PT" sz="900" kern="1200" dirty="0"/>
        </a:p>
      </dsp:txBody>
      <dsp:txXfrm>
        <a:off x="8106777" y="874012"/>
        <a:ext cx="755263" cy="478959"/>
      </dsp:txXfrm>
    </dsp:sp>
    <dsp:sp modelId="{88475357-EEF1-4830-AAC0-28168716B688}">
      <dsp:nvSpPr>
        <dsp:cNvPr id="0" name=""/>
        <dsp:cNvSpPr/>
      </dsp:nvSpPr>
      <dsp:spPr>
        <a:xfrm>
          <a:off x="8266335" y="581605"/>
          <a:ext cx="697836" cy="277506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9050" tIns="12700" rIns="19050" bIns="127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000" kern="1200" dirty="0" smtClean="0"/>
            <a:t>Veteranos</a:t>
          </a:r>
          <a:endParaRPr lang="pt-PT" sz="1000" kern="1200" dirty="0"/>
        </a:p>
      </dsp:txBody>
      <dsp:txXfrm>
        <a:off x="8274463" y="589733"/>
        <a:ext cx="681580" cy="261250"/>
      </dsp:txXfrm>
    </dsp:sp>
  </dsp:spTree>
</dsp:drawing>
</file>

<file path=ppt/diagrams/drawing2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6E47189-9C9A-4ACC-A1C0-12AA33779E19}">
      <dsp:nvSpPr>
        <dsp:cNvPr id="0" name=""/>
        <dsp:cNvSpPr/>
      </dsp:nvSpPr>
      <dsp:spPr>
        <a:xfrm>
          <a:off x="2923" y="149800"/>
          <a:ext cx="1758148" cy="435014"/>
        </a:xfrm>
        <a:prstGeom prst="rect">
          <a:avLst/>
        </a:prstGeom>
        <a:blipFill rotWithShape="0">
          <a:blip xmlns:r="http://schemas.openxmlformats.org/officeDocument/2006/relationships" r:embed="rId1">
            <a:duotone>
              <a:schemeClr val="accent3">
                <a:hueOff val="0"/>
                <a:satOff val="0"/>
                <a:lumOff val="0"/>
                <a:alphaOff val="0"/>
                <a:tint val="98000"/>
                <a:lumMod val="102000"/>
              </a:schemeClr>
              <a:schemeClr val="accent3">
                <a:hueOff val="0"/>
                <a:satOff val="0"/>
                <a:lumOff val="0"/>
                <a:alphaOff val="0"/>
                <a:shade val="98000"/>
                <a:lumMod val="98000"/>
              </a:schemeClr>
            </a:duotone>
          </a:blip>
          <a:tile tx="0" ty="0" sx="100000" sy="100000" flip="none" algn="tl"/>
        </a:blipFill>
        <a:ln w="9525" cap="rnd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innerShdw blurRad="63500" dist="25400" dir="13500000">
            <a:srgbClr val="000000">
              <a:alpha val="75000"/>
            </a:srgbClr>
          </a:innerShdw>
        </a:effectLst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85344" tIns="48768" rIns="85344" bIns="48768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200" kern="1200" dirty="0" smtClean="0"/>
            <a:t>Dirigentes e Delegados</a:t>
          </a:r>
          <a:endParaRPr lang="pt-PT" sz="1200" kern="1200" dirty="0"/>
        </a:p>
      </dsp:txBody>
      <dsp:txXfrm>
        <a:off x="2923" y="149800"/>
        <a:ext cx="1758148" cy="435014"/>
      </dsp:txXfrm>
    </dsp:sp>
    <dsp:sp modelId="{F6B60300-520B-4C7D-B2AF-A837DB86A7CF}">
      <dsp:nvSpPr>
        <dsp:cNvPr id="0" name=""/>
        <dsp:cNvSpPr/>
      </dsp:nvSpPr>
      <dsp:spPr>
        <a:xfrm>
          <a:off x="2923" y="584815"/>
          <a:ext cx="1758148" cy="3329384"/>
        </a:xfrm>
        <a:prstGeom prst="rect">
          <a:avLst/>
        </a:prstGeom>
        <a:solidFill>
          <a:schemeClr val="accent3">
            <a:tint val="40000"/>
            <a:alpha val="90000"/>
            <a:hueOff val="0"/>
            <a:satOff val="0"/>
            <a:lumOff val="0"/>
            <a:alphaOff val="0"/>
          </a:schemeClr>
        </a:solidFill>
        <a:ln w="9525" cap="rnd" cmpd="sng" algn="ctr">
          <a:solidFill>
            <a:schemeClr val="accent3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64008" tIns="64008" rIns="85344" bIns="96012" numCol="1" spcCol="1270" anchor="t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pt-PT" sz="1200" kern="1200" dirty="0" smtClean="0"/>
            <a:t>Gestão Desportiva</a:t>
          </a:r>
          <a:endParaRPr lang="pt-PT" sz="1200" kern="1200" dirty="0"/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pt-PT" sz="1200" kern="1200" dirty="0" err="1" smtClean="0"/>
            <a:t>Coaching</a:t>
          </a:r>
          <a:r>
            <a:rPr lang="pt-PT" sz="1200" kern="1200" dirty="0" smtClean="0"/>
            <a:t> Desportivo</a:t>
          </a:r>
          <a:endParaRPr lang="pt-PT" sz="1200" kern="1200" dirty="0"/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pt-PT" sz="1200" kern="1200" dirty="0" smtClean="0"/>
            <a:t>Comportamento</a:t>
          </a:r>
          <a:endParaRPr lang="pt-PT" sz="1200" kern="1200" dirty="0"/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pt-PT" sz="1200" kern="1200" dirty="0" smtClean="0"/>
            <a:t>Ética Desportiva</a:t>
          </a:r>
          <a:endParaRPr lang="pt-PT" sz="1200" kern="1200" dirty="0"/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pt-PT" sz="1200" kern="1200" dirty="0" smtClean="0"/>
            <a:t>Leis de Jogo</a:t>
          </a:r>
          <a:endParaRPr lang="pt-PT" sz="1200" kern="1200" dirty="0"/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pt-PT" sz="1200" kern="1200" dirty="0"/>
        </a:p>
      </dsp:txBody>
      <dsp:txXfrm>
        <a:off x="2923" y="584815"/>
        <a:ext cx="1758148" cy="3329384"/>
      </dsp:txXfrm>
    </dsp:sp>
    <dsp:sp modelId="{6750F586-6C1B-4503-A86C-EFC69D7FD86A}">
      <dsp:nvSpPr>
        <dsp:cNvPr id="0" name=""/>
        <dsp:cNvSpPr/>
      </dsp:nvSpPr>
      <dsp:spPr>
        <a:xfrm>
          <a:off x="2007213" y="149800"/>
          <a:ext cx="1758148" cy="435014"/>
        </a:xfrm>
        <a:prstGeom prst="rect">
          <a:avLst/>
        </a:prstGeom>
        <a:blipFill rotWithShape="0">
          <a:blip xmlns:r="http://schemas.openxmlformats.org/officeDocument/2006/relationships" r:embed="rId1">
            <a:duotone>
              <a:schemeClr val="accent3">
                <a:hueOff val="5350534"/>
                <a:satOff val="-6804"/>
                <a:lumOff val="1634"/>
                <a:alphaOff val="0"/>
                <a:tint val="98000"/>
                <a:lumMod val="102000"/>
              </a:schemeClr>
              <a:schemeClr val="accent3">
                <a:hueOff val="5350534"/>
                <a:satOff val="-6804"/>
                <a:lumOff val="1634"/>
                <a:alphaOff val="0"/>
                <a:shade val="98000"/>
                <a:lumMod val="98000"/>
              </a:schemeClr>
            </a:duotone>
          </a:blip>
          <a:tile tx="0" ty="0" sx="100000" sy="100000" flip="none" algn="tl"/>
        </a:blipFill>
        <a:ln w="9525" cap="rnd" cmpd="sng" algn="ctr">
          <a:solidFill>
            <a:schemeClr val="accent3">
              <a:hueOff val="5350534"/>
              <a:satOff val="-6804"/>
              <a:lumOff val="1634"/>
              <a:alphaOff val="0"/>
            </a:schemeClr>
          </a:solidFill>
          <a:prstDash val="solid"/>
        </a:ln>
        <a:effectLst>
          <a:innerShdw blurRad="63500" dist="25400" dir="13500000">
            <a:srgbClr val="000000">
              <a:alpha val="75000"/>
            </a:srgbClr>
          </a:innerShdw>
        </a:effectLst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85344" tIns="48768" rIns="85344" bIns="48768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200" kern="1200" dirty="0" smtClean="0"/>
            <a:t>Treinadores</a:t>
          </a:r>
          <a:endParaRPr lang="pt-PT" sz="1200" kern="1200" dirty="0"/>
        </a:p>
      </dsp:txBody>
      <dsp:txXfrm>
        <a:off x="2007213" y="149800"/>
        <a:ext cx="1758148" cy="435014"/>
      </dsp:txXfrm>
    </dsp:sp>
    <dsp:sp modelId="{2EE4EA84-BE0B-4341-A2FD-4E88FCA1C823}">
      <dsp:nvSpPr>
        <dsp:cNvPr id="0" name=""/>
        <dsp:cNvSpPr/>
      </dsp:nvSpPr>
      <dsp:spPr>
        <a:xfrm>
          <a:off x="2007213" y="584815"/>
          <a:ext cx="1758148" cy="3329384"/>
        </a:xfrm>
        <a:prstGeom prst="rect">
          <a:avLst/>
        </a:prstGeom>
        <a:solidFill>
          <a:schemeClr val="accent3">
            <a:tint val="40000"/>
            <a:alpha val="90000"/>
            <a:hueOff val="5375874"/>
            <a:satOff val="-6034"/>
            <a:lumOff val="-39"/>
            <a:alphaOff val="0"/>
          </a:schemeClr>
        </a:solidFill>
        <a:ln w="9525" cap="rnd" cmpd="sng" algn="ctr">
          <a:solidFill>
            <a:schemeClr val="accent3">
              <a:tint val="40000"/>
              <a:alpha val="90000"/>
              <a:hueOff val="5375874"/>
              <a:satOff val="-6034"/>
              <a:lumOff val="-39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64008" tIns="64008" rIns="85344" bIns="96012" numCol="1" spcCol="1270" anchor="t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pt-PT" sz="1200" kern="1200" dirty="0" smtClean="0"/>
            <a:t>Treino técnico</a:t>
          </a:r>
          <a:endParaRPr lang="pt-PT" sz="1200" kern="1200" dirty="0"/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pt-PT" sz="1200" kern="1200" dirty="0" smtClean="0"/>
            <a:t>Treino Tático</a:t>
          </a:r>
          <a:endParaRPr lang="pt-PT" sz="1200" kern="1200" dirty="0"/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pt-PT" sz="1200" kern="1200" dirty="0" smtClean="0"/>
            <a:t>Preparação Física</a:t>
          </a:r>
          <a:endParaRPr lang="pt-PT" sz="1200" kern="1200" dirty="0"/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pt-PT" sz="1200" kern="1200" dirty="0" err="1" smtClean="0"/>
            <a:t>Scouting</a:t>
          </a:r>
          <a:endParaRPr lang="pt-PT" sz="1200" kern="1200" dirty="0"/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pt-PT" sz="1200" kern="1200" dirty="0" smtClean="0"/>
            <a:t>Pedagogia</a:t>
          </a:r>
          <a:endParaRPr lang="pt-PT" sz="1200" kern="1200" dirty="0"/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pt-PT" sz="1200" kern="1200" dirty="0" smtClean="0"/>
            <a:t>Psicologia</a:t>
          </a:r>
          <a:endParaRPr lang="pt-PT" sz="1200" kern="1200" dirty="0"/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pt-PT" sz="1200" kern="1200" dirty="0" smtClean="0"/>
            <a:t>Nutrição</a:t>
          </a:r>
          <a:endParaRPr lang="pt-PT" sz="1200" kern="1200" dirty="0"/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pt-PT" sz="1200" kern="1200" dirty="0" smtClean="0"/>
            <a:t>Primeiros Socorros</a:t>
          </a:r>
          <a:endParaRPr lang="pt-PT" sz="1200" kern="1200" dirty="0"/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pt-PT" sz="1200" kern="1200" dirty="0" smtClean="0"/>
            <a:t>Ética Desportiva</a:t>
          </a:r>
          <a:endParaRPr lang="pt-PT" sz="1200" kern="1200" dirty="0"/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pt-PT" sz="1200" kern="1200" dirty="0" smtClean="0"/>
            <a:t>Leis de Jogo</a:t>
          </a:r>
          <a:endParaRPr lang="pt-PT" sz="1200" kern="1200" dirty="0"/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pt-PT" sz="1200" kern="1200" dirty="0"/>
        </a:p>
      </dsp:txBody>
      <dsp:txXfrm>
        <a:off x="2007213" y="584815"/>
        <a:ext cx="1758148" cy="3329384"/>
      </dsp:txXfrm>
    </dsp:sp>
    <dsp:sp modelId="{4179604B-D300-4ADA-8880-E5A0F131E2BD}">
      <dsp:nvSpPr>
        <dsp:cNvPr id="0" name=""/>
        <dsp:cNvSpPr/>
      </dsp:nvSpPr>
      <dsp:spPr>
        <a:xfrm>
          <a:off x="4011502" y="149800"/>
          <a:ext cx="1758148" cy="435014"/>
        </a:xfrm>
        <a:prstGeom prst="rect">
          <a:avLst/>
        </a:prstGeom>
        <a:blipFill rotWithShape="0">
          <a:blip xmlns:r="http://schemas.openxmlformats.org/officeDocument/2006/relationships" r:embed="rId1">
            <a:duotone>
              <a:schemeClr val="accent3">
                <a:hueOff val="10701067"/>
                <a:satOff val="-13608"/>
                <a:lumOff val="3267"/>
                <a:alphaOff val="0"/>
                <a:tint val="98000"/>
                <a:lumMod val="102000"/>
              </a:schemeClr>
              <a:schemeClr val="accent3">
                <a:hueOff val="10701067"/>
                <a:satOff val="-13608"/>
                <a:lumOff val="3267"/>
                <a:alphaOff val="0"/>
                <a:shade val="98000"/>
                <a:lumMod val="98000"/>
              </a:schemeClr>
            </a:duotone>
          </a:blip>
          <a:tile tx="0" ty="0" sx="100000" sy="100000" flip="none" algn="tl"/>
        </a:blipFill>
        <a:ln w="9525" cap="rnd" cmpd="sng" algn="ctr">
          <a:solidFill>
            <a:schemeClr val="accent3">
              <a:hueOff val="10701067"/>
              <a:satOff val="-13608"/>
              <a:lumOff val="3267"/>
              <a:alphaOff val="0"/>
            </a:schemeClr>
          </a:solidFill>
          <a:prstDash val="solid"/>
        </a:ln>
        <a:effectLst>
          <a:innerShdw blurRad="63500" dist="25400" dir="13500000">
            <a:srgbClr val="000000">
              <a:alpha val="75000"/>
            </a:srgbClr>
          </a:innerShdw>
        </a:effectLst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85344" tIns="48768" rIns="85344" bIns="48768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200" kern="1200" dirty="0" smtClean="0"/>
            <a:t>Atletas</a:t>
          </a:r>
          <a:endParaRPr lang="pt-PT" sz="1200" kern="1200" dirty="0"/>
        </a:p>
      </dsp:txBody>
      <dsp:txXfrm>
        <a:off x="4011502" y="149800"/>
        <a:ext cx="1758148" cy="435014"/>
      </dsp:txXfrm>
    </dsp:sp>
    <dsp:sp modelId="{811D75E7-F5B1-4FFC-92B6-694053B37BE5}">
      <dsp:nvSpPr>
        <dsp:cNvPr id="0" name=""/>
        <dsp:cNvSpPr/>
      </dsp:nvSpPr>
      <dsp:spPr>
        <a:xfrm>
          <a:off x="4011502" y="584815"/>
          <a:ext cx="1758148" cy="3329384"/>
        </a:xfrm>
        <a:prstGeom prst="rect">
          <a:avLst/>
        </a:prstGeom>
        <a:solidFill>
          <a:schemeClr val="accent3">
            <a:tint val="40000"/>
            <a:alpha val="90000"/>
            <a:hueOff val="10751747"/>
            <a:satOff val="-12069"/>
            <a:lumOff val="-79"/>
            <a:alphaOff val="0"/>
          </a:schemeClr>
        </a:solidFill>
        <a:ln w="9525" cap="rnd" cmpd="sng" algn="ctr">
          <a:solidFill>
            <a:schemeClr val="accent3">
              <a:tint val="40000"/>
              <a:alpha val="90000"/>
              <a:hueOff val="10751747"/>
              <a:satOff val="-12069"/>
              <a:lumOff val="-79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64008" tIns="64008" rIns="85344" bIns="96012" numCol="1" spcCol="1270" anchor="t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pt-PT" sz="1200" kern="1200" dirty="0" smtClean="0"/>
            <a:t>Motricidade</a:t>
          </a:r>
          <a:endParaRPr lang="pt-PT" sz="1200" kern="1200" dirty="0"/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pt-PT" sz="1200" kern="1200" dirty="0" smtClean="0"/>
            <a:t>Capacidade Técnica</a:t>
          </a:r>
          <a:endParaRPr lang="pt-PT" sz="1200" kern="1200" dirty="0"/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pt-PT" sz="1200" kern="1200" dirty="0" smtClean="0"/>
            <a:t>Capacidade Fisica</a:t>
          </a:r>
          <a:endParaRPr lang="pt-PT" sz="1200" kern="1200" dirty="0"/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pt-PT" sz="1200" kern="1200" dirty="0" smtClean="0"/>
            <a:t>Consicência Táctica</a:t>
          </a:r>
          <a:endParaRPr lang="pt-PT" sz="1200" kern="1200" dirty="0"/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pt-PT" sz="1200" kern="1200" dirty="0" smtClean="0"/>
            <a:t>Inteligência de Jogo</a:t>
          </a:r>
          <a:endParaRPr lang="pt-PT" sz="1200" kern="1200" dirty="0"/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pt-PT" sz="1200" kern="1200" dirty="0" smtClean="0"/>
            <a:t>Resistência Psicologica ou Mental</a:t>
          </a:r>
          <a:endParaRPr lang="pt-PT" sz="1200" kern="1200" dirty="0"/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pt-PT" sz="1200" kern="1200" dirty="0" smtClean="0"/>
            <a:t>Ética Desportiva</a:t>
          </a:r>
          <a:endParaRPr lang="pt-PT" sz="1200" kern="1200" dirty="0"/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pt-PT" sz="1200" kern="1200" dirty="0" smtClean="0"/>
            <a:t>Espírito de grupo/equipa</a:t>
          </a:r>
          <a:endParaRPr lang="pt-PT" sz="1200" kern="1200" dirty="0"/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pt-PT" sz="1200" kern="1200" dirty="0" smtClean="0"/>
            <a:t>Leis de Jogo</a:t>
          </a:r>
          <a:endParaRPr lang="pt-PT" sz="1200" kern="1200" dirty="0"/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pt-PT" sz="1200" kern="1200" dirty="0"/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pt-PT" sz="1200" kern="1200" dirty="0"/>
        </a:p>
      </dsp:txBody>
      <dsp:txXfrm>
        <a:off x="4011502" y="584815"/>
        <a:ext cx="1758148" cy="3329384"/>
      </dsp:txXfrm>
    </dsp:sp>
    <dsp:sp modelId="{7B04344E-94C4-470B-AE14-9AFB229066B9}">
      <dsp:nvSpPr>
        <dsp:cNvPr id="0" name=""/>
        <dsp:cNvSpPr/>
      </dsp:nvSpPr>
      <dsp:spPr>
        <a:xfrm>
          <a:off x="6015791" y="149800"/>
          <a:ext cx="1758148" cy="435014"/>
        </a:xfrm>
        <a:prstGeom prst="rect">
          <a:avLst/>
        </a:prstGeom>
        <a:blipFill rotWithShape="0">
          <a:blip xmlns:r="http://schemas.openxmlformats.org/officeDocument/2006/relationships" r:embed="rId1">
            <a:duotone>
              <a:schemeClr val="accent3">
                <a:hueOff val="16051600"/>
                <a:satOff val="-20412"/>
                <a:lumOff val="4901"/>
                <a:alphaOff val="0"/>
                <a:tint val="98000"/>
                <a:lumMod val="102000"/>
              </a:schemeClr>
              <a:schemeClr val="accent3">
                <a:hueOff val="16051600"/>
                <a:satOff val="-20412"/>
                <a:lumOff val="4901"/>
                <a:alphaOff val="0"/>
                <a:shade val="98000"/>
                <a:lumMod val="98000"/>
              </a:schemeClr>
            </a:duotone>
          </a:blip>
          <a:tile tx="0" ty="0" sx="100000" sy="100000" flip="none" algn="tl"/>
        </a:blipFill>
        <a:ln w="9525" cap="rnd" cmpd="sng" algn="ctr">
          <a:solidFill>
            <a:schemeClr val="accent3">
              <a:hueOff val="16051600"/>
              <a:satOff val="-20412"/>
              <a:lumOff val="4901"/>
              <a:alphaOff val="0"/>
            </a:schemeClr>
          </a:solidFill>
          <a:prstDash val="solid"/>
        </a:ln>
        <a:effectLst>
          <a:innerShdw blurRad="63500" dist="25400" dir="13500000">
            <a:srgbClr val="000000">
              <a:alpha val="75000"/>
            </a:srgbClr>
          </a:innerShdw>
        </a:effectLst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85344" tIns="48768" rIns="85344" bIns="48768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200" kern="1200" dirty="0" smtClean="0"/>
            <a:t>Pais</a:t>
          </a:r>
          <a:endParaRPr lang="pt-PT" sz="1200" kern="1200" dirty="0"/>
        </a:p>
      </dsp:txBody>
      <dsp:txXfrm>
        <a:off x="6015791" y="149800"/>
        <a:ext cx="1758148" cy="435014"/>
      </dsp:txXfrm>
    </dsp:sp>
    <dsp:sp modelId="{825B2466-859D-4644-970B-FF47F718E94A}">
      <dsp:nvSpPr>
        <dsp:cNvPr id="0" name=""/>
        <dsp:cNvSpPr/>
      </dsp:nvSpPr>
      <dsp:spPr>
        <a:xfrm>
          <a:off x="6015791" y="584815"/>
          <a:ext cx="1758148" cy="3329384"/>
        </a:xfrm>
        <a:prstGeom prst="rect">
          <a:avLst/>
        </a:prstGeom>
        <a:solidFill>
          <a:schemeClr val="accent3">
            <a:tint val="40000"/>
            <a:alpha val="90000"/>
            <a:hueOff val="16127620"/>
            <a:satOff val="-18103"/>
            <a:lumOff val="-118"/>
            <a:alphaOff val="0"/>
          </a:schemeClr>
        </a:solidFill>
        <a:ln w="9525" cap="rnd" cmpd="sng" algn="ctr">
          <a:solidFill>
            <a:schemeClr val="accent3">
              <a:tint val="40000"/>
              <a:alpha val="90000"/>
              <a:hueOff val="16127620"/>
              <a:satOff val="-18103"/>
              <a:lumOff val="-118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64008" tIns="64008" rIns="85344" bIns="96012" numCol="1" spcCol="1270" anchor="t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pt-PT" sz="1200" kern="1200" dirty="0" smtClean="0"/>
            <a:t>Nutrição</a:t>
          </a:r>
          <a:endParaRPr lang="pt-PT" sz="1200" kern="1200" dirty="0"/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pt-PT" sz="1200" kern="1200" dirty="0" smtClean="0"/>
            <a:t>Psicologia</a:t>
          </a:r>
          <a:endParaRPr lang="pt-PT" sz="1200" kern="1200" dirty="0"/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pt-PT" sz="1200" kern="1200" dirty="0" smtClean="0"/>
            <a:t>Comportamento</a:t>
          </a:r>
          <a:endParaRPr lang="pt-PT" sz="1200" kern="1200" dirty="0"/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pt-PT" sz="1200" kern="1200" dirty="0" smtClean="0"/>
            <a:t>Ética Desportiva</a:t>
          </a:r>
          <a:endParaRPr lang="pt-PT" sz="1200" kern="1200" dirty="0"/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pt-PT" sz="1200" kern="1200" dirty="0" smtClean="0"/>
            <a:t>Leis de Jogo</a:t>
          </a:r>
          <a:endParaRPr lang="pt-PT" sz="1200" kern="1200" dirty="0"/>
        </a:p>
      </dsp:txBody>
      <dsp:txXfrm>
        <a:off x="6015791" y="584815"/>
        <a:ext cx="1758148" cy="3329384"/>
      </dsp:txXfrm>
    </dsp:sp>
  </dsp:spTree>
</dsp:drawing>
</file>

<file path=ppt/diagrams/drawing2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DF77C76-711B-4CB1-9150-CAA1D644E82D}">
      <dsp:nvSpPr>
        <dsp:cNvPr id="0" name=""/>
        <dsp:cNvSpPr/>
      </dsp:nvSpPr>
      <dsp:spPr>
        <a:xfrm>
          <a:off x="2646364" y="245578"/>
          <a:ext cx="3332572" cy="3332572"/>
        </a:xfrm>
        <a:prstGeom prst="pie">
          <a:avLst>
            <a:gd name="adj1" fmla="val 16200000"/>
            <a:gd name="adj2" fmla="val 20520000"/>
          </a:avLst>
        </a:prstGeom>
        <a:blipFill rotWithShape="0">
          <a:blip xmlns:r="http://schemas.openxmlformats.org/officeDocument/2006/relationships" r:embed="rId1">
            <a:duotone>
              <a:schemeClr val="accent1">
                <a:hueOff val="0"/>
                <a:satOff val="0"/>
                <a:lumOff val="0"/>
                <a:alphaOff val="0"/>
                <a:tint val="98000"/>
                <a:lumMod val="102000"/>
              </a:schemeClr>
              <a:schemeClr val="accent1">
                <a:hueOff val="0"/>
                <a:satOff val="0"/>
                <a:lumOff val="0"/>
                <a:alphaOff val="0"/>
                <a:shade val="98000"/>
                <a:lumMod val="98000"/>
              </a:schemeClr>
            </a:duotone>
          </a:blip>
          <a:tile tx="0" ty="0" sx="100000" sy="100000" flip="none" algn="tl"/>
        </a:blipFill>
        <a:ln>
          <a:noFill/>
        </a:ln>
        <a:effectLst>
          <a:innerShdw blurRad="63500" dist="25400" dir="13500000">
            <a:srgbClr val="000000">
              <a:alpha val="75000"/>
            </a:srgbClr>
          </a:inn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000" kern="1200" dirty="0" smtClean="0"/>
            <a:t>Organizar o Departamento</a:t>
          </a:r>
          <a:endParaRPr lang="pt-PT" sz="1000" kern="1200" dirty="0"/>
        </a:p>
      </dsp:txBody>
      <dsp:txXfrm>
        <a:off x="4384856" y="805768"/>
        <a:ext cx="1071183" cy="714122"/>
      </dsp:txXfrm>
    </dsp:sp>
    <dsp:sp modelId="{5D9071DB-579A-4639-8BD8-87D9CCB39DFA}">
      <dsp:nvSpPr>
        <dsp:cNvPr id="0" name=""/>
        <dsp:cNvSpPr/>
      </dsp:nvSpPr>
      <dsp:spPr>
        <a:xfrm>
          <a:off x="2674929" y="334447"/>
          <a:ext cx="3332572" cy="3332572"/>
        </a:xfrm>
        <a:prstGeom prst="pie">
          <a:avLst>
            <a:gd name="adj1" fmla="val 20520000"/>
            <a:gd name="adj2" fmla="val 3240000"/>
          </a:avLst>
        </a:prstGeom>
        <a:blipFill rotWithShape="0">
          <a:blip xmlns:r="http://schemas.openxmlformats.org/officeDocument/2006/relationships" r:embed="rId1">
            <a:duotone>
              <a:schemeClr val="accent1">
                <a:hueOff val="0"/>
                <a:satOff val="0"/>
                <a:lumOff val="0"/>
                <a:alphaOff val="0"/>
                <a:tint val="98000"/>
                <a:lumMod val="102000"/>
              </a:schemeClr>
              <a:schemeClr val="accent1">
                <a:hueOff val="0"/>
                <a:satOff val="0"/>
                <a:lumOff val="0"/>
                <a:alphaOff val="0"/>
                <a:shade val="98000"/>
                <a:lumMod val="98000"/>
              </a:schemeClr>
            </a:duotone>
          </a:blip>
          <a:tile tx="0" ty="0" sx="100000" sy="100000" flip="none" algn="tl"/>
        </a:blipFill>
        <a:ln>
          <a:noFill/>
        </a:ln>
        <a:effectLst>
          <a:innerShdw blurRad="63500" dist="25400" dir="13500000">
            <a:srgbClr val="000000">
              <a:alpha val="75000"/>
            </a:srgbClr>
          </a:inn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000" kern="1200" dirty="0" smtClean="0"/>
            <a:t>Reuniões de Coordenação</a:t>
          </a:r>
          <a:endParaRPr lang="pt-PT" sz="1000" kern="1200" dirty="0"/>
        </a:p>
      </dsp:txBody>
      <dsp:txXfrm>
        <a:off x="4821264" y="1857115"/>
        <a:ext cx="991837" cy="793469"/>
      </dsp:txXfrm>
    </dsp:sp>
    <dsp:sp modelId="{0ADC3CC8-6E1E-4BE6-9926-E32935CB142C}">
      <dsp:nvSpPr>
        <dsp:cNvPr id="0" name=""/>
        <dsp:cNvSpPr/>
      </dsp:nvSpPr>
      <dsp:spPr>
        <a:xfrm>
          <a:off x="2599549" y="389196"/>
          <a:ext cx="3332572" cy="3332572"/>
        </a:xfrm>
        <a:prstGeom prst="pie">
          <a:avLst>
            <a:gd name="adj1" fmla="val 3240000"/>
            <a:gd name="adj2" fmla="val 7560000"/>
          </a:avLst>
        </a:prstGeom>
        <a:blipFill rotWithShape="0">
          <a:blip xmlns:r="http://schemas.openxmlformats.org/officeDocument/2006/relationships" r:embed="rId1">
            <a:duotone>
              <a:schemeClr val="accent1">
                <a:hueOff val="0"/>
                <a:satOff val="0"/>
                <a:lumOff val="0"/>
                <a:alphaOff val="0"/>
                <a:tint val="98000"/>
                <a:lumMod val="102000"/>
              </a:schemeClr>
              <a:schemeClr val="accent1">
                <a:hueOff val="0"/>
                <a:satOff val="0"/>
                <a:lumOff val="0"/>
                <a:alphaOff val="0"/>
                <a:shade val="98000"/>
                <a:lumMod val="98000"/>
              </a:schemeClr>
            </a:duotone>
          </a:blip>
          <a:tile tx="0" ty="0" sx="100000" sy="100000" flip="none" algn="tl"/>
        </a:blipFill>
        <a:ln>
          <a:noFill/>
        </a:ln>
        <a:effectLst>
          <a:innerShdw blurRad="63500" dist="25400" dir="13500000">
            <a:srgbClr val="000000">
              <a:alpha val="75000"/>
            </a:srgbClr>
          </a:inn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000" kern="1200" dirty="0" smtClean="0"/>
            <a:t>Reuniões de Planeamento</a:t>
          </a:r>
          <a:endParaRPr lang="pt-PT" sz="1000" kern="1200" dirty="0"/>
        </a:p>
      </dsp:txBody>
      <dsp:txXfrm>
        <a:off x="3789754" y="2729932"/>
        <a:ext cx="952163" cy="872816"/>
      </dsp:txXfrm>
    </dsp:sp>
    <dsp:sp modelId="{A3069D15-519C-446D-9856-6C2F561C8207}">
      <dsp:nvSpPr>
        <dsp:cNvPr id="0" name=""/>
        <dsp:cNvSpPr/>
      </dsp:nvSpPr>
      <dsp:spPr>
        <a:xfrm>
          <a:off x="2524170" y="334447"/>
          <a:ext cx="3332572" cy="3332572"/>
        </a:xfrm>
        <a:prstGeom prst="pie">
          <a:avLst>
            <a:gd name="adj1" fmla="val 7560000"/>
            <a:gd name="adj2" fmla="val 11880000"/>
          </a:avLst>
        </a:prstGeom>
        <a:blipFill rotWithShape="0">
          <a:blip xmlns:r="http://schemas.openxmlformats.org/officeDocument/2006/relationships" r:embed="rId1">
            <a:duotone>
              <a:schemeClr val="accent1">
                <a:hueOff val="0"/>
                <a:satOff val="0"/>
                <a:lumOff val="0"/>
                <a:alphaOff val="0"/>
                <a:tint val="98000"/>
                <a:lumMod val="102000"/>
              </a:schemeClr>
              <a:schemeClr val="accent1">
                <a:hueOff val="0"/>
                <a:satOff val="0"/>
                <a:lumOff val="0"/>
                <a:alphaOff val="0"/>
                <a:shade val="98000"/>
                <a:lumMod val="98000"/>
              </a:schemeClr>
            </a:duotone>
          </a:blip>
          <a:tile tx="0" ty="0" sx="100000" sy="100000" flip="none" algn="tl"/>
        </a:blipFill>
        <a:ln>
          <a:noFill/>
        </a:ln>
        <a:effectLst>
          <a:innerShdw blurRad="63500" dist="25400" dir="13500000">
            <a:srgbClr val="000000">
              <a:alpha val="75000"/>
            </a:srgbClr>
          </a:inn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000" kern="1200" dirty="0" smtClean="0"/>
            <a:t>Reuniões de Avaliação</a:t>
          </a:r>
          <a:endParaRPr lang="pt-PT" sz="1000" kern="1200" dirty="0"/>
        </a:p>
      </dsp:txBody>
      <dsp:txXfrm>
        <a:off x="2718570" y="1857115"/>
        <a:ext cx="991837" cy="793469"/>
      </dsp:txXfrm>
    </dsp:sp>
    <dsp:sp modelId="{C619EC95-5B0F-447E-80CD-715B08BF0577}">
      <dsp:nvSpPr>
        <dsp:cNvPr id="0" name=""/>
        <dsp:cNvSpPr/>
      </dsp:nvSpPr>
      <dsp:spPr>
        <a:xfrm>
          <a:off x="2552735" y="245578"/>
          <a:ext cx="3332572" cy="3332572"/>
        </a:xfrm>
        <a:prstGeom prst="pie">
          <a:avLst>
            <a:gd name="adj1" fmla="val 11880000"/>
            <a:gd name="adj2" fmla="val 16200000"/>
          </a:avLst>
        </a:prstGeom>
        <a:blipFill rotWithShape="0">
          <a:blip xmlns:r="http://schemas.openxmlformats.org/officeDocument/2006/relationships" r:embed="rId1">
            <a:duotone>
              <a:schemeClr val="accent1">
                <a:hueOff val="0"/>
                <a:satOff val="0"/>
                <a:lumOff val="0"/>
                <a:alphaOff val="0"/>
                <a:tint val="98000"/>
                <a:lumMod val="102000"/>
              </a:schemeClr>
              <a:schemeClr val="accent1">
                <a:hueOff val="0"/>
                <a:satOff val="0"/>
                <a:lumOff val="0"/>
                <a:alphaOff val="0"/>
                <a:shade val="98000"/>
                <a:lumMod val="98000"/>
              </a:schemeClr>
            </a:duotone>
          </a:blip>
          <a:tile tx="0" ty="0" sx="100000" sy="100000" flip="none" algn="tl"/>
        </a:blipFill>
        <a:ln>
          <a:noFill/>
        </a:ln>
        <a:effectLst>
          <a:innerShdw blurRad="63500" dist="25400" dir="13500000">
            <a:srgbClr val="000000">
              <a:alpha val="75000"/>
            </a:srgbClr>
          </a:inn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000" kern="1200" dirty="0" smtClean="0"/>
            <a:t>Centralizar Documentação e Informação</a:t>
          </a:r>
          <a:endParaRPr lang="pt-PT" sz="1000" kern="1200" dirty="0"/>
        </a:p>
      </dsp:txBody>
      <dsp:txXfrm>
        <a:off x="3075631" y="805768"/>
        <a:ext cx="1071183" cy="714122"/>
      </dsp:txXfrm>
    </dsp:sp>
    <dsp:sp modelId="{36855378-5076-4EAC-B3E8-6EE0D50D4537}">
      <dsp:nvSpPr>
        <dsp:cNvPr id="0" name=""/>
        <dsp:cNvSpPr/>
      </dsp:nvSpPr>
      <dsp:spPr>
        <a:xfrm>
          <a:off x="2439905" y="39276"/>
          <a:ext cx="3745176" cy="3745176"/>
        </a:xfrm>
        <a:prstGeom prst="circularArrow">
          <a:avLst>
            <a:gd name="adj1" fmla="val 5085"/>
            <a:gd name="adj2" fmla="val 327528"/>
            <a:gd name="adj3" fmla="val 20192361"/>
            <a:gd name="adj4" fmla="val 16200324"/>
            <a:gd name="adj5" fmla="val 5932"/>
          </a:avLst>
        </a:prstGeom>
        <a:blipFill rotWithShape="0">
          <a:blip xmlns:r="http://schemas.openxmlformats.org/officeDocument/2006/relationships" r:embed="rId1">
            <a:duotone>
              <a:schemeClr val="accent1">
                <a:tint val="60000"/>
                <a:hueOff val="0"/>
                <a:satOff val="0"/>
                <a:lumOff val="0"/>
                <a:alphaOff val="0"/>
                <a:tint val="98000"/>
                <a:lumMod val="102000"/>
              </a:schemeClr>
              <a:schemeClr val="accent1">
                <a:tint val="60000"/>
                <a:hueOff val="0"/>
                <a:satOff val="0"/>
                <a:lumOff val="0"/>
                <a:alphaOff val="0"/>
                <a:shade val="98000"/>
                <a:lumMod val="98000"/>
              </a:schemeClr>
            </a:duotone>
          </a:blip>
          <a:tile tx="0" ty="0" sx="100000" sy="100000" flip="none" algn="tl"/>
        </a:blipFill>
        <a:ln>
          <a:noFill/>
        </a:ln>
        <a:effectLst>
          <a:innerShdw blurRad="63500" dist="25400" dir="13500000">
            <a:srgbClr val="000000">
              <a:alpha val="75000"/>
            </a:srgbClr>
          </a:inn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FA2BE23B-22DF-474F-8BF0-3F2BE56D96A7}">
      <dsp:nvSpPr>
        <dsp:cNvPr id="0" name=""/>
        <dsp:cNvSpPr/>
      </dsp:nvSpPr>
      <dsp:spPr>
        <a:xfrm>
          <a:off x="2468857" y="128116"/>
          <a:ext cx="3745176" cy="3745176"/>
        </a:xfrm>
        <a:prstGeom prst="circularArrow">
          <a:avLst>
            <a:gd name="adj1" fmla="val 5085"/>
            <a:gd name="adj2" fmla="val 327528"/>
            <a:gd name="adj3" fmla="val 2912753"/>
            <a:gd name="adj4" fmla="val 20519953"/>
            <a:gd name="adj5" fmla="val 5932"/>
          </a:avLst>
        </a:prstGeom>
        <a:blipFill rotWithShape="0">
          <a:blip xmlns:r="http://schemas.openxmlformats.org/officeDocument/2006/relationships" r:embed="rId1">
            <a:duotone>
              <a:schemeClr val="accent1">
                <a:tint val="60000"/>
                <a:hueOff val="0"/>
                <a:satOff val="0"/>
                <a:lumOff val="0"/>
                <a:alphaOff val="0"/>
                <a:tint val="98000"/>
                <a:lumMod val="102000"/>
              </a:schemeClr>
              <a:schemeClr val="accent1">
                <a:tint val="60000"/>
                <a:hueOff val="0"/>
                <a:satOff val="0"/>
                <a:lumOff val="0"/>
                <a:alphaOff val="0"/>
                <a:shade val="98000"/>
                <a:lumMod val="98000"/>
              </a:schemeClr>
            </a:duotone>
          </a:blip>
          <a:tile tx="0" ty="0" sx="100000" sy="100000" flip="none" algn="tl"/>
        </a:blipFill>
        <a:ln>
          <a:noFill/>
        </a:ln>
        <a:effectLst>
          <a:innerShdw blurRad="63500" dist="25400" dir="13500000">
            <a:srgbClr val="000000">
              <a:alpha val="75000"/>
            </a:srgbClr>
          </a:inn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557E5198-212E-4217-9504-DD3DC7F71B24}">
      <dsp:nvSpPr>
        <dsp:cNvPr id="0" name=""/>
        <dsp:cNvSpPr/>
      </dsp:nvSpPr>
      <dsp:spPr>
        <a:xfrm>
          <a:off x="2393247" y="183032"/>
          <a:ext cx="3745176" cy="3745176"/>
        </a:xfrm>
        <a:prstGeom prst="circularArrow">
          <a:avLst>
            <a:gd name="adj1" fmla="val 5085"/>
            <a:gd name="adj2" fmla="val 327528"/>
            <a:gd name="adj3" fmla="val 7232777"/>
            <a:gd name="adj4" fmla="val 3239695"/>
            <a:gd name="adj5" fmla="val 5932"/>
          </a:avLst>
        </a:prstGeom>
        <a:blipFill rotWithShape="0">
          <a:blip xmlns:r="http://schemas.openxmlformats.org/officeDocument/2006/relationships" r:embed="rId1">
            <a:duotone>
              <a:schemeClr val="accent1">
                <a:tint val="60000"/>
                <a:hueOff val="0"/>
                <a:satOff val="0"/>
                <a:lumOff val="0"/>
                <a:alphaOff val="0"/>
                <a:tint val="98000"/>
                <a:lumMod val="102000"/>
              </a:schemeClr>
              <a:schemeClr val="accent1">
                <a:tint val="60000"/>
                <a:hueOff val="0"/>
                <a:satOff val="0"/>
                <a:lumOff val="0"/>
                <a:alphaOff val="0"/>
                <a:shade val="98000"/>
                <a:lumMod val="98000"/>
              </a:schemeClr>
            </a:duotone>
          </a:blip>
          <a:tile tx="0" ty="0" sx="100000" sy="100000" flip="none" algn="tl"/>
        </a:blipFill>
        <a:ln>
          <a:noFill/>
        </a:ln>
        <a:effectLst>
          <a:innerShdw blurRad="63500" dist="25400" dir="13500000">
            <a:srgbClr val="000000">
              <a:alpha val="75000"/>
            </a:srgbClr>
          </a:inn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76DEF31E-B991-49BA-B4AE-862C338FF468}">
      <dsp:nvSpPr>
        <dsp:cNvPr id="0" name=""/>
        <dsp:cNvSpPr/>
      </dsp:nvSpPr>
      <dsp:spPr>
        <a:xfrm>
          <a:off x="2317637" y="128116"/>
          <a:ext cx="3745176" cy="3745176"/>
        </a:xfrm>
        <a:prstGeom prst="circularArrow">
          <a:avLst>
            <a:gd name="adj1" fmla="val 5085"/>
            <a:gd name="adj2" fmla="val 327528"/>
            <a:gd name="adj3" fmla="val 11552519"/>
            <a:gd name="adj4" fmla="val 7559718"/>
            <a:gd name="adj5" fmla="val 5932"/>
          </a:avLst>
        </a:prstGeom>
        <a:blipFill rotWithShape="0">
          <a:blip xmlns:r="http://schemas.openxmlformats.org/officeDocument/2006/relationships" r:embed="rId1">
            <a:duotone>
              <a:schemeClr val="accent1">
                <a:tint val="60000"/>
                <a:hueOff val="0"/>
                <a:satOff val="0"/>
                <a:lumOff val="0"/>
                <a:alphaOff val="0"/>
                <a:tint val="98000"/>
                <a:lumMod val="102000"/>
              </a:schemeClr>
              <a:schemeClr val="accent1">
                <a:tint val="60000"/>
                <a:hueOff val="0"/>
                <a:satOff val="0"/>
                <a:lumOff val="0"/>
                <a:alphaOff val="0"/>
                <a:shade val="98000"/>
                <a:lumMod val="98000"/>
              </a:schemeClr>
            </a:duotone>
          </a:blip>
          <a:tile tx="0" ty="0" sx="100000" sy="100000" flip="none" algn="tl"/>
        </a:blipFill>
        <a:ln>
          <a:noFill/>
        </a:ln>
        <a:effectLst>
          <a:innerShdw blurRad="63500" dist="25400" dir="13500000">
            <a:srgbClr val="000000">
              <a:alpha val="75000"/>
            </a:srgbClr>
          </a:inn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482CFB3F-A725-4164-92DF-FCC755CCF16A}">
      <dsp:nvSpPr>
        <dsp:cNvPr id="0" name=""/>
        <dsp:cNvSpPr/>
      </dsp:nvSpPr>
      <dsp:spPr>
        <a:xfrm>
          <a:off x="2346589" y="39276"/>
          <a:ext cx="3745176" cy="3745176"/>
        </a:xfrm>
        <a:prstGeom prst="circularArrow">
          <a:avLst>
            <a:gd name="adj1" fmla="val 5085"/>
            <a:gd name="adj2" fmla="val 327528"/>
            <a:gd name="adj3" fmla="val 15872148"/>
            <a:gd name="adj4" fmla="val 11880111"/>
            <a:gd name="adj5" fmla="val 5932"/>
          </a:avLst>
        </a:prstGeom>
        <a:blipFill rotWithShape="0">
          <a:blip xmlns:r="http://schemas.openxmlformats.org/officeDocument/2006/relationships" r:embed="rId1">
            <a:duotone>
              <a:schemeClr val="accent1">
                <a:tint val="60000"/>
                <a:hueOff val="0"/>
                <a:satOff val="0"/>
                <a:lumOff val="0"/>
                <a:alphaOff val="0"/>
                <a:tint val="98000"/>
                <a:lumMod val="102000"/>
              </a:schemeClr>
              <a:schemeClr val="accent1">
                <a:tint val="60000"/>
                <a:hueOff val="0"/>
                <a:satOff val="0"/>
                <a:lumOff val="0"/>
                <a:alphaOff val="0"/>
                <a:shade val="98000"/>
                <a:lumMod val="98000"/>
              </a:schemeClr>
            </a:duotone>
          </a:blip>
          <a:tile tx="0" ty="0" sx="100000" sy="100000" flip="none" algn="tl"/>
        </a:blipFill>
        <a:ln>
          <a:noFill/>
        </a:ln>
        <a:effectLst>
          <a:innerShdw blurRad="63500" dist="25400" dir="13500000">
            <a:srgbClr val="000000">
              <a:alpha val="75000"/>
            </a:srgbClr>
          </a:inn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C2F6922-1229-4316-9D02-EFD623D8A602}">
      <dsp:nvSpPr>
        <dsp:cNvPr id="0" name=""/>
        <dsp:cNvSpPr/>
      </dsp:nvSpPr>
      <dsp:spPr>
        <a:xfrm>
          <a:off x="3529" y="0"/>
          <a:ext cx="905147" cy="576064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300" kern="1200" dirty="0" smtClean="0"/>
            <a:t>Pré-Iniciação</a:t>
          </a:r>
          <a:endParaRPr lang="pt-PT" sz="1300" kern="1200" dirty="0"/>
        </a:p>
      </dsp:txBody>
      <dsp:txXfrm>
        <a:off x="20401" y="16872"/>
        <a:ext cx="871403" cy="542320"/>
      </dsp:txXfrm>
    </dsp:sp>
    <dsp:sp modelId="{49512CCA-65A3-4FEC-9CA5-CE540AF836EB}">
      <dsp:nvSpPr>
        <dsp:cNvPr id="0" name=""/>
        <dsp:cNvSpPr/>
      </dsp:nvSpPr>
      <dsp:spPr>
        <a:xfrm>
          <a:off x="1041796" y="0"/>
          <a:ext cx="298242" cy="576064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z="-70000" extrusionH="1700" prstMaterial="translucentPowder">
          <a:bevelT w="25400" h="6350" prst="softRound"/>
          <a:bevelB w="0" h="0" prst="convex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pt-PT" sz="1100" kern="1200"/>
        </a:p>
      </dsp:txBody>
      <dsp:txXfrm>
        <a:off x="1041796" y="115213"/>
        <a:ext cx="208769" cy="345638"/>
      </dsp:txXfrm>
    </dsp:sp>
    <dsp:sp modelId="{A4CAFCAB-EE7E-4352-9092-7F53E23B251A}">
      <dsp:nvSpPr>
        <dsp:cNvPr id="0" name=""/>
        <dsp:cNvSpPr/>
      </dsp:nvSpPr>
      <dsp:spPr>
        <a:xfrm>
          <a:off x="1610289" y="0"/>
          <a:ext cx="1532922" cy="576064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300" kern="1200" dirty="0" smtClean="0"/>
            <a:t>Iniciação</a:t>
          </a:r>
          <a:endParaRPr lang="pt-PT" sz="1300" kern="1200" dirty="0"/>
        </a:p>
      </dsp:txBody>
      <dsp:txXfrm>
        <a:off x="1627161" y="16872"/>
        <a:ext cx="1499178" cy="542320"/>
      </dsp:txXfrm>
    </dsp:sp>
    <dsp:sp modelId="{2BF7CAEC-017E-4431-9328-6E1A8221AF67}">
      <dsp:nvSpPr>
        <dsp:cNvPr id="0" name=""/>
        <dsp:cNvSpPr/>
      </dsp:nvSpPr>
      <dsp:spPr>
        <a:xfrm>
          <a:off x="3569876" y="0"/>
          <a:ext cx="904527" cy="576064"/>
        </a:xfrm>
        <a:prstGeom prst="rightArrow">
          <a:avLst>
            <a:gd name="adj1" fmla="val 60000"/>
            <a:gd name="adj2" fmla="val 5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z="-70000" extrusionH="1700" prstMaterial="translucentPowder">
          <a:bevelT w="25400" h="6350" prst="softRound"/>
          <a:bevelB w="0" h="0" prst="convex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pt-PT" sz="1100" kern="1200"/>
        </a:p>
      </dsp:txBody>
      <dsp:txXfrm>
        <a:off x="3569876" y="115213"/>
        <a:ext cx="731708" cy="345638"/>
      </dsp:txXfrm>
    </dsp:sp>
    <dsp:sp modelId="{D29F7398-FEAA-4C16-A864-15C33A7B94BA}">
      <dsp:nvSpPr>
        <dsp:cNvPr id="0" name=""/>
        <dsp:cNvSpPr/>
      </dsp:nvSpPr>
      <dsp:spPr>
        <a:xfrm>
          <a:off x="4849867" y="0"/>
          <a:ext cx="3010334" cy="57606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300" kern="1200" dirty="0" smtClean="0"/>
            <a:t>Competição</a:t>
          </a:r>
          <a:endParaRPr lang="pt-PT" sz="1300" kern="1200" dirty="0"/>
        </a:p>
      </dsp:txBody>
      <dsp:txXfrm>
        <a:off x="4866739" y="16872"/>
        <a:ext cx="2976590" cy="542320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E8FEA83-171E-44DC-B9ED-2B1857E392F2}">
      <dsp:nvSpPr>
        <dsp:cNvPr id="0" name=""/>
        <dsp:cNvSpPr/>
      </dsp:nvSpPr>
      <dsp:spPr>
        <a:xfrm>
          <a:off x="1579864" y="915580"/>
          <a:ext cx="113320" cy="356582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565822"/>
              </a:lnTo>
              <a:lnTo>
                <a:pt x="113320" y="3565822"/>
              </a:lnTo>
            </a:path>
          </a:pathLst>
        </a:custGeom>
        <a:noFill/>
        <a:ln w="15875" cap="rnd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chilly" dir="t"/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E586B10-B233-44D8-BFE4-1634C1ECC5D0}">
      <dsp:nvSpPr>
        <dsp:cNvPr id="0" name=""/>
        <dsp:cNvSpPr/>
      </dsp:nvSpPr>
      <dsp:spPr>
        <a:xfrm>
          <a:off x="1579864" y="915580"/>
          <a:ext cx="113320" cy="302943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029438"/>
              </a:lnTo>
              <a:lnTo>
                <a:pt x="113320" y="3029438"/>
              </a:lnTo>
            </a:path>
          </a:pathLst>
        </a:custGeom>
        <a:noFill/>
        <a:ln w="15875" cap="rnd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chilly" dir="t"/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38AEE7F-2F9D-40CF-825B-C3C86D92FD70}">
      <dsp:nvSpPr>
        <dsp:cNvPr id="0" name=""/>
        <dsp:cNvSpPr/>
      </dsp:nvSpPr>
      <dsp:spPr>
        <a:xfrm>
          <a:off x="1579864" y="915580"/>
          <a:ext cx="113320" cy="249305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93053"/>
              </a:lnTo>
              <a:lnTo>
                <a:pt x="113320" y="2493053"/>
              </a:lnTo>
            </a:path>
          </a:pathLst>
        </a:custGeom>
        <a:noFill/>
        <a:ln w="15875" cap="rnd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chilly" dir="t"/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62BEA51-426E-4725-AEC2-152FAC94FB6D}">
      <dsp:nvSpPr>
        <dsp:cNvPr id="0" name=""/>
        <dsp:cNvSpPr/>
      </dsp:nvSpPr>
      <dsp:spPr>
        <a:xfrm>
          <a:off x="1579864" y="915580"/>
          <a:ext cx="113320" cy="195666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56669"/>
              </a:lnTo>
              <a:lnTo>
                <a:pt x="113320" y="1956669"/>
              </a:lnTo>
            </a:path>
          </a:pathLst>
        </a:custGeom>
        <a:noFill/>
        <a:ln w="15875" cap="rnd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chilly" dir="t"/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41715A8-7531-4AD7-9D1C-01C251B7451D}">
      <dsp:nvSpPr>
        <dsp:cNvPr id="0" name=""/>
        <dsp:cNvSpPr/>
      </dsp:nvSpPr>
      <dsp:spPr>
        <a:xfrm>
          <a:off x="1579864" y="915580"/>
          <a:ext cx="113320" cy="142028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420285"/>
              </a:lnTo>
              <a:lnTo>
                <a:pt x="113320" y="1420285"/>
              </a:lnTo>
            </a:path>
          </a:pathLst>
        </a:custGeom>
        <a:noFill/>
        <a:ln w="15875" cap="rnd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chilly" dir="t"/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FC99238-8131-4E26-9D79-AF5AFBED9E93}">
      <dsp:nvSpPr>
        <dsp:cNvPr id="0" name=""/>
        <dsp:cNvSpPr/>
      </dsp:nvSpPr>
      <dsp:spPr>
        <a:xfrm>
          <a:off x="1579864" y="915580"/>
          <a:ext cx="113320" cy="88390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883900"/>
              </a:lnTo>
              <a:lnTo>
                <a:pt x="113320" y="883900"/>
              </a:lnTo>
            </a:path>
          </a:pathLst>
        </a:custGeom>
        <a:noFill/>
        <a:ln w="15875" cap="rnd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chilly" dir="t"/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077B934-6BFD-45E8-B629-D669B53572B9}">
      <dsp:nvSpPr>
        <dsp:cNvPr id="0" name=""/>
        <dsp:cNvSpPr/>
      </dsp:nvSpPr>
      <dsp:spPr>
        <a:xfrm>
          <a:off x="1579864" y="915580"/>
          <a:ext cx="113320" cy="34751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47516"/>
              </a:lnTo>
              <a:lnTo>
                <a:pt x="113320" y="347516"/>
              </a:lnTo>
            </a:path>
          </a:pathLst>
        </a:custGeom>
        <a:noFill/>
        <a:ln w="15875" cap="rnd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chilly" dir="t"/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31DF8CE-DC7A-443F-987E-1DF7181F4AAE}">
      <dsp:nvSpPr>
        <dsp:cNvPr id="0" name=""/>
        <dsp:cNvSpPr/>
      </dsp:nvSpPr>
      <dsp:spPr>
        <a:xfrm>
          <a:off x="1882052" y="377735"/>
          <a:ext cx="2428264" cy="160109"/>
        </a:xfrm>
        <a:custGeom>
          <a:avLst/>
          <a:gdLst/>
          <a:ahLst/>
          <a:cxnLst/>
          <a:rect l="0" t="0" r="0" b="0"/>
          <a:pathLst>
            <a:path>
              <a:moveTo>
                <a:pt x="2428264" y="0"/>
              </a:moveTo>
              <a:lnTo>
                <a:pt x="2428264" y="80785"/>
              </a:lnTo>
              <a:lnTo>
                <a:pt x="0" y="80785"/>
              </a:lnTo>
              <a:lnTo>
                <a:pt x="0" y="160109"/>
              </a:lnTo>
            </a:path>
          </a:pathLst>
        </a:custGeom>
        <a:noFill/>
        <a:ln w="15875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0388D91-E68B-43E3-838D-5ED79A075879}">
      <dsp:nvSpPr>
        <dsp:cNvPr id="0" name=""/>
        <dsp:cNvSpPr/>
      </dsp:nvSpPr>
      <dsp:spPr>
        <a:xfrm>
          <a:off x="2796172" y="377735"/>
          <a:ext cx="1514144" cy="160109"/>
        </a:xfrm>
        <a:custGeom>
          <a:avLst/>
          <a:gdLst/>
          <a:ahLst/>
          <a:cxnLst/>
          <a:rect l="0" t="0" r="0" b="0"/>
          <a:pathLst>
            <a:path>
              <a:moveTo>
                <a:pt x="1514144" y="0"/>
              </a:moveTo>
              <a:lnTo>
                <a:pt x="1514144" y="80785"/>
              </a:lnTo>
              <a:lnTo>
                <a:pt x="0" y="80785"/>
              </a:lnTo>
              <a:lnTo>
                <a:pt x="0" y="160109"/>
              </a:lnTo>
            </a:path>
          </a:pathLst>
        </a:custGeom>
        <a:noFill/>
        <a:ln w="15875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33E5375-B765-4B6F-A595-8FCF230392FE}">
      <dsp:nvSpPr>
        <dsp:cNvPr id="0" name=""/>
        <dsp:cNvSpPr/>
      </dsp:nvSpPr>
      <dsp:spPr>
        <a:xfrm>
          <a:off x="3585247" y="915580"/>
          <a:ext cx="91440" cy="347516"/>
        </a:xfrm>
        <a:custGeom>
          <a:avLst/>
          <a:gdLst/>
          <a:ahLst/>
          <a:cxnLst/>
          <a:rect l="0" t="0" r="0" b="0"/>
          <a:pathLst>
            <a:path>
              <a:moveTo>
                <a:pt x="125044" y="0"/>
              </a:moveTo>
              <a:lnTo>
                <a:pt x="125044" y="347516"/>
              </a:lnTo>
              <a:lnTo>
                <a:pt x="45720" y="347516"/>
              </a:lnTo>
            </a:path>
          </a:pathLst>
        </a:custGeom>
        <a:noFill/>
        <a:ln w="15875" cap="rnd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chilly" dir="t"/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F4DA82D-0BF5-4829-8130-F9A90EBD6E72}">
      <dsp:nvSpPr>
        <dsp:cNvPr id="0" name=""/>
        <dsp:cNvSpPr/>
      </dsp:nvSpPr>
      <dsp:spPr>
        <a:xfrm>
          <a:off x="3664572" y="915580"/>
          <a:ext cx="91440" cy="347516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47516"/>
              </a:lnTo>
              <a:lnTo>
                <a:pt x="125044" y="347516"/>
              </a:lnTo>
            </a:path>
          </a:pathLst>
        </a:custGeom>
        <a:noFill/>
        <a:ln w="15875" cap="rnd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chilly" dir="t"/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E5C90A7-5AB9-4873-9404-E8D0DDA05515}">
      <dsp:nvSpPr>
        <dsp:cNvPr id="0" name=""/>
        <dsp:cNvSpPr/>
      </dsp:nvSpPr>
      <dsp:spPr>
        <a:xfrm>
          <a:off x="3710292" y="377735"/>
          <a:ext cx="600025" cy="160109"/>
        </a:xfrm>
        <a:custGeom>
          <a:avLst/>
          <a:gdLst/>
          <a:ahLst/>
          <a:cxnLst/>
          <a:rect l="0" t="0" r="0" b="0"/>
          <a:pathLst>
            <a:path>
              <a:moveTo>
                <a:pt x="600025" y="0"/>
              </a:moveTo>
              <a:lnTo>
                <a:pt x="600025" y="80785"/>
              </a:lnTo>
              <a:lnTo>
                <a:pt x="0" y="80785"/>
              </a:lnTo>
              <a:lnTo>
                <a:pt x="0" y="160109"/>
              </a:lnTo>
            </a:path>
          </a:pathLst>
        </a:custGeom>
        <a:noFill/>
        <a:ln w="15875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FC2AC84-9924-43D3-9354-DBD224645FE3}">
      <dsp:nvSpPr>
        <dsp:cNvPr id="0" name=""/>
        <dsp:cNvSpPr/>
      </dsp:nvSpPr>
      <dsp:spPr>
        <a:xfrm>
          <a:off x="4578692" y="915580"/>
          <a:ext cx="91440" cy="347516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47516"/>
              </a:lnTo>
              <a:lnTo>
                <a:pt x="125044" y="347516"/>
              </a:lnTo>
            </a:path>
          </a:pathLst>
        </a:custGeom>
        <a:noFill/>
        <a:ln w="15875" cap="rnd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chilly" dir="t"/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62B5A77-6A7B-4FE8-A2B7-1101A943DE9E}">
      <dsp:nvSpPr>
        <dsp:cNvPr id="0" name=""/>
        <dsp:cNvSpPr/>
      </dsp:nvSpPr>
      <dsp:spPr>
        <a:xfrm>
          <a:off x="4624412" y="915580"/>
          <a:ext cx="113320" cy="142028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420285"/>
              </a:lnTo>
              <a:lnTo>
                <a:pt x="113320" y="1420285"/>
              </a:lnTo>
            </a:path>
          </a:pathLst>
        </a:custGeom>
        <a:noFill/>
        <a:ln w="15875" cap="rnd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chilly" dir="t"/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F074217-66E3-4A64-8100-0642A5450A22}">
      <dsp:nvSpPr>
        <dsp:cNvPr id="0" name=""/>
        <dsp:cNvSpPr/>
      </dsp:nvSpPr>
      <dsp:spPr>
        <a:xfrm>
          <a:off x="4624412" y="915580"/>
          <a:ext cx="113320" cy="88390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883900"/>
              </a:lnTo>
              <a:lnTo>
                <a:pt x="113320" y="883900"/>
              </a:lnTo>
            </a:path>
          </a:pathLst>
        </a:custGeom>
        <a:noFill/>
        <a:ln w="15875" cap="rnd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chilly" dir="t"/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7769489-9EE3-46A7-8122-3FEDA16FD31D}">
      <dsp:nvSpPr>
        <dsp:cNvPr id="0" name=""/>
        <dsp:cNvSpPr/>
      </dsp:nvSpPr>
      <dsp:spPr>
        <a:xfrm>
          <a:off x="4310317" y="377735"/>
          <a:ext cx="314094" cy="16010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80785"/>
              </a:lnTo>
              <a:lnTo>
                <a:pt x="314094" y="80785"/>
              </a:lnTo>
              <a:lnTo>
                <a:pt x="314094" y="160109"/>
              </a:lnTo>
            </a:path>
          </a:pathLst>
        </a:custGeom>
        <a:noFill/>
        <a:ln w="15875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2D923A6-C8CD-474A-9333-A3DD5AB65B15}">
      <dsp:nvSpPr>
        <dsp:cNvPr id="0" name=""/>
        <dsp:cNvSpPr/>
      </dsp:nvSpPr>
      <dsp:spPr>
        <a:xfrm>
          <a:off x="5538531" y="915580"/>
          <a:ext cx="113320" cy="195666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56669"/>
              </a:lnTo>
              <a:lnTo>
                <a:pt x="113320" y="1956669"/>
              </a:lnTo>
            </a:path>
          </a:pathLst>
        </a:custGeom>
        <a:noFill/>
        <a:ln w="15875" cap="rnd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chilly" dir="t"/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704F585-320D-409C-BCAA-17E933DDBAC7}">
      <dsp:nvSpPr>
        <dsp:cNvPr id="0" name=""/>
        <dsp:cNvSpPr/>
      </dsp:nvSpPr>
      <dsp:spPr>
        <a:xfrm>
          <a:off x="5538531" y="915580"/>
          <a:ext cx="113320" cy="142028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420285"/>
              </a:lnTo>
              <a:lnTo>
                <a:pt x="113320" y="1420285"/>
              </a:lnTo>
            </a:path>
          </a:pathLst>
        </a:custGeom>
        <a:noFill/>
        <a:ln w="15875" cap="rnd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chilly" dir="t"/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BD23A77-1B37-41A8-8014-B8DDAE9852F6}">
      <dsp:nvSpPr>
        <dsp:cNvPr id="0" name=""/>
        <dsp:cNvSpPr/>
      </dsp:nvSpPr>
      <dsp:spPr>
        <a:xfrm>
          <a:off x="5538531" y="915580"/>
          <a:ext cx="113320" cy="88390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883900"/>
              </a:lnTo>
              <a:lnTo>
                <a:pt x="113320" y="883900"/>
              </a:lnTo>
            </a:path>
          </a:pathLst>
        </a:custGeom>
        <a:noFill/>
        <a:ln w="15875" cap="rnd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chilly" dir="t"/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7B95262-438C-4D70-ADB1-340BBE5D68D6}">
      <dsp:nvSpPr>
        <dsp:cNvPr id="0" name=""/>
        <dsp:cNvSpPr/>
      </dsp:nvSpPr>
      <dsp:spPr>
        <a:xfrm>
          <a:off x="5538531" y="915580"/>
          <a:ext cx="113320" cy="34751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47516"/>
              </a:lnTo>
              <a:lnTo>
                <a:pt x="113320" y="347516"/>
              </a:lnTo>
            </a:path>
          </a:pathLst>
        </a:custGeom>
        <a:noFill/>
        <a:ln w="15875" cap="rnd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chilly" dir="t"/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7954B1B-28DA-453E-B6C8-28F057FBDAC2}">
      <dsp:nvSpPr>
        <dsp:cNvPr id="0" name=""/>
        <dsp:cNvSpPr/>
      </dsp:nvSpPr>
      <dsp:spPr>
        <a:xfrm>
          <a:off x="4310317" y="377735"/>
          <a:ext cx="1530402" cy="16010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80785"/>
              </a:lnTo>
              <a:lnTo>
                <a:pt x="1530402" y="80785"/>
              </a:lnTo>
              <a:lnTo>
                <a:pt x="1530402" y="160109"/>
              </a:lnTo>
            </a:path>
          </a:pathLst>
        </a:custGeom>
        <a:noFill/>
        <a:ln w="15875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A879D71-4623-4B07-9DE7-B7BD050A9948}">
      <dsp:nvSpPr>
        <dsp:cNvPr id="0" name=""/>
        <dsp:cNvSpPr/>
      </dsp:nvSpPr>
      <dsp:spPr>
        <a:xfrm>
          <a:off x="6465141" y="915580"/>
          <a:ext cx="132054" cy="195666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56669"/>
              </a:lnTo>
              <a:lnTo>
                <a:pt x="132054" y="1956669"/>
              </a:lnTo>
            </a:path>
          </a:pathLst>
        </a:custGeom>
        <a:noFill/>
        <a:ln w="15875" cap="rnd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chilly" dir="t"/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B4F6387-3510-4680-BBE7-6BD91FC1ACB2}">
      <dsp:nvSpPr>
        <dsp:cNvPr id="0" name=""/>
        <dsp:cNvSpPr/>
      </dsp:nvSpPr>
      <dsp:spPr>
        <a:xfrm>
          <a:off x="6465141" y="915580"/>
          <a:ext cx="132054" cy="142028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420285"/>
              </a:lnTo>
              <a:lnTo>
                <a:pt x="132054" y="1420285"/>
              </a:lnTo>
            </a:path>
          </a:pathLst>
        </a:custGeom>
        <a:noFill/>
        <a:ln w="15875" cap="rnd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chilly" dir="t"/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5D63274-579C-4DBE-B815-AE0DBAB5BAD0}">
      <dsp:nvSpPr>
        <dsp:cNvPr id="0" name=""/>
        <dsp:cNvSpPr/>
      </dsp:nvSpPr>
      <dsp:spPr>
        <a:xfrm>
          <a:off x="6465141" y="915580"/>
          <a:ext cx="132054" cy="88390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883900"/>
              </a:lnTo>
              <a:lnTo>
                <a:pt x="132054" y="883900"/>
              </a:lnTo>
            </a:path>
          </a:pathLst>
        </a:custGeom>
        <a:noFill/>
        <a:ln w="15875" cap="rnd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chilly" dir="t"/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B7A685D-C66A-47BA-92BC-204F5A1DE46C}">
      <dsp:nvSpPr>
        <dsp:cNvPr id="0" name=""/>
        <dsp:cNvSpPr/>
      </dsp:nvSpPr>
      <dsp:spPr>
        <a:xfrm>
          <a:off x="6465141" y="915580"/>
          <a:ext cx="132054" cy="34751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47516"/>
              </a:lnTo>
              <a:lnTo>
                <a:pt x="132054" y="347516"/>
              </a:lnTo>
            </a:path>
          </a:pathLst>
        </a:custGeom>
        <a:noFill/>
        <a:ln w="15875" cap="rnd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chilly" dir="t"/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F383099-5EB6-4146-A1AB-D8D9719E8ECC}">
      <dsp:nvSpPr>
        <dsp:cNvPr id="0" name=""/>
        <dsp:cNvSpPr/>
      </dsp:nvSpPr>
      <dsp:spPr>
        <a:xfrm>
          <a:off x="4310317" y="377735"/>
          <a:ext cx="2506969" cy="16010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80785"/>
              </a:lnTo>
              <a:lnTo>
                <a:pt x="2506969" y="80785"/>
              </a:lnTo>
              <a:lnTo>
                <a:pt x="2506969" y="160109"/>
              </a:lnTo>
            </a:path>
          </a:pathLst>
        </a:custGeom>
        <a:noFill/>
        <a:ln w="15875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F4D4B04-C13D-4257-B134-2DA1F2579A48}">
      <dsp:nvSpPr>
        <dsp:cNvPr id="0" name=""/>
        <dsp:cNvSpPr/>
      </dsp:nvSpPr>
      <dsp:spPr>
        <a:xfrm>
          <a:off x="3932582" y="0"/>
          <a:ext cx="755470" cy="377735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445" tIns="4445" rIns="4445" bIns="4445" numCol="1" spcCol="1270" anchor="ctr" anchorCtr="0">
          <a:noAutofit/>
        </a:bodyPr>
        <a:lstStyle/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700" kern="1200" smtClean="0"/>
            <a:t>Diretor Futebol </a:t>
          </a:r>
          <a:r>
            <a:rPr lang="pt-PT" sz="700" kern="1200" dirty="0" smtClean="0"/>
            <a:t>Formação</a:t>
          </a:r>
          <a:endParaRPr lang="pt-PT" sz="700" kern="1200" dirty="0"/>
        </a:p>
      </dsp:txBody>
      <dsp:txXfrm>
        <a:off x="3932582" y="0"/>
        <a:ext cx="755470" cy="377735"/>
      </dsp:txXfrm>
    </dsp:sp>
    <dsp:sp modelId="{365470D5-B878-4A2B-BC7B-DCBF75B111A5}">
      <dsp:nvSpPr>
        <dsp:cNvPr id="0" name=""/>
        <dsp:cNvSpPr/>
      </dsp:nvSpPr>
      <dsp:spPr>
        <a:xfrm>
          <a:off x="6377104" y="537845"/>
          <a:ext cx="880365" cy="377735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445" tIns="4445" rIns="4445" bIns="4445" numCol="1" spcCol="1270" anchor="ctr" anchorCtr="0">
          <a:noAutofit/>
        </a:bodyPr>
        <a:lstStyle/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700" kern="1200" dirty="0" smtClean="0"/>
            <a:t>Departamento</a:t>
          </a:r>
        </a:p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700" kern="1200" dirty="0" smtClean="0"/>
            <a:t>Clínico</a:t>
          </a:r>
          <a:endParaRPr lang="pt-PT" sz="700" kern="1200" dirty="0"/>
        </a:p>
      </dsp:txBody>
      <dsp:txXfrm>
        <a:off x="6377104" y="537845"/>
        <a:ext cx="880365" cy="377735"/>
      </dsp:txXfrm>
    </dsp:sp>
    <dsp:sp modelId="{E38D1955-21B0-408E-886B-B75EDDBACCAF}">
      <dsp:nvSpPr>
        <dsp:cNvPr id="0" name=""/>
        <dsp:cNvSpPr/>
      </dsp:nvSpPr>
      <dsp:spPr>
        <a:xfrm>
          <a:off x="6597195" y="1074229"/>
          <a:ext cx="755470" cy="377735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445" tIns="4445" rIns="4445" bIns="4445" numCol="1" spcCol="1270" anchor="ctr" anchorCtr="0">
          <a:noAutofit/>
        </a:bodyPr>
        <a:lstStyle/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700" kern="1200" dirty="0" smtClean="0"/>
            <a:t>Médico</a:t>
          </a:r>
          <a:endParaRPr lang="pt-PT" sz="700" kern="1200" dirty="0"/>
        </a:p>
      </dsp:txBody>
      <dsp:txXfrm>
        <a:off x="6597195" y="1074229"/>
        <a:ext cx="755470" cy="377735"/>
      </dsp:txXfrm>
    </dsp:sp>
    <dsp:sp modelId="{DBA27003-B214-4638-8F61-88D655D280C8}">
      <dsp:nvSpPr>
        <dsp:cNvPr id="0" name=""/>
        <dsp:cNvSpPr/>
      </dsp:nvSpPr>
      <dsp:spPr>
        <a:xfrm>
          <a:off x="6597195" y="1610613"/>
          <a:ext cx="755470" cy="377735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445" tIns="4445" rIns="4445" bIns="4445" numCol="1" spcCol="1270" anchor="ctr" anchorCtr="0">
          <a:noAutofit/>
        </a:bodyPr>
        <a:lstStyle/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700" kern="1200" dirty="0" smtClean="0"/>
            <a:t>Fisioterapeuta</a:t>
          </a:r>
          <a:endParaRPr lang="pt-PT" sz="700" kern="1200" dirty="0"/>
        </a:p>
      </dsp:txBody>
      <dsp:txXfrm>
        <a:off x="6597195" y="1610613"/>
        <a:ext cx="755470" cy="377735"/>
      </dsp:txXfrm>
    </dsp:sp>
    <dsp:sp modelId="{C3993122-DD86-43A5-8731-BF4A2468D0E2}">
      <dsp:nvSpPr>
        <dsp:cNvPr id="0" name=""/>
        <dsp:cNvSpPr/>
      </dsp:nvSpPr>
      <dsp:spPr>
        <a:xfrm>
          <a:off x="6597195" y="2146998"/>
          <a:ext cx="755470" cy="377735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445" tIns="4445" rIns="4445" bIns="4445" numCol="1" spcCol="1270" anchor="ctr" anchorCtr="0">
          <a:noAutofit/>
        </a:bodyPr>
        <a:lstStyle/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700" kern="1200" dirty="0" smtClean="0"/>
            <a:t>Massagistas</a:t>
          </a:r>
          <a:endParaRPr lang="pt-PT" sz="700" kern="1200" dirty="0"/>
        </a:p>
      </dsp:txBody>
      <dsp:txXfrm>
        <a:off x="6597195" y="2146998"/>
        <a:ext cx="755470" cy="377735"/>
      </dsp:txXfrm>
    </dsp:sp>
    <dsp:sp modelId="{7EF3571A-AFF2-493D-A25D-400A54D254C9}">
      <dsp:nvSpPr>
        <dsp:cNvPr id="0" name=""/>
        <dsp:cNvSpPr/>
      </dsp:nvSpPr>
      <dsp:spPr>
        <a:xfrm>
          <a:off x="6597195" y="2683382"/>
          <a:ext cx="755470" cy="377735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445" tIns="4445" rIns="4445" bIns="4445" numCol="1" spcCol="1270" anchor="ctr" anchorCtr="0">
          <a:noAutofit/>
        </a:bodyPr>
        <a:lstStyle/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700" kern="1200" dirty="0" smtClean="0"/>
            <a:t>Nutricionista</a:t>
          </a:r>
          <a:endParaRPr lang="pt-PT" sz="700" kern="1200" dirty="0"/>
        </a:p>
      </dsp:txBody>
      <dsp:txXfrm>
        <a:off x="6597195" y="2683382"/>
        <a:ext cx="755470" cy="377735"/>
      </dsp:txXfrm>
    </dsp:sp>
    <dsp:sp modelId="{1C2708DB-D305-4772-B84F-9D6CB49E81C9}">
      <dsp:nvSpPr>
        <dsp:cNvPr id="0" name=""/>
        <dsp:cNvSpPr/>
      </dsp:nvSpPr>
      <dsp:spPr>
        <a:xfrm>
          <a:off x="5462984" y="537845"/>
          <a:ext cx="755470" cy="377735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445" tIns="4445" rIns="4445" bIns="4445" numCol="1" spcCol="1270" anchor="ctr" anchorCtr="0">
          <a:noAutofit/>
        </a:bodyPr>
        <a:lstStyle/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700" kern="1200" dirty="0" smtClean="0"/>
            <a:t>Departamento Comunicação e Marketing</a:t>
          </a:r>
          <a:endParaRPr lang="pt-PT" sz="700" kern="1200" dirty="0"/>
        </a:p>
      </dsp:txBody>
      <dsp:txXfrm>
        <a:off x="5462984" y="537845"/>
        <a:ext cx="755470" cy="377735"/>
      </dsp:txXfrm>
    </dsp:sp>
    <dsp:sp modelId="{D7715516-F2AF-4084-B746-C97BB7CFA210}">
      <dsp:nvSpPr>
        <dsp:cNvPr id="0" name=""/>
        <dsp:cNvSpPr/>
      </dsp:nvSpPr>
      <dsp:spPr>
        <a:xfrm>
          <a:off x="5651852" y="1074229"/>
          <a:ext cx="755470" cy="377735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445" tIns="4445" rIns="4445" bIns="4445" numCol="1" spcCol="1270" anchor="ctr" anchorCtr="0">
          <a:noAutofit/>
        </a:bodyPr>
        <a:lstStyle/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700" kern="1200" dirty="0" smtClean="0"/>
            <a:t>Website e Redes Sociais</a:t>
          </a:r>
          <a:endParaRPr lang="pt-PT" sz="700" kern="1200" dirty="0"/>
        </a:p>
      </dsp:txBody>
      <dsp:txXfrm>
        <a:off x="5651852" y="1074229"/>
        <a:ext cx="755470" cy="377735"/>
      </dsp:txXfrm>
    </dsp:sp>
    <dsp:sp modelId="{D494F508-EA07-46B5-A94F-9116AD8C1DED}">
      <dsp:nvSpPr>
        <dsp:cNvPr id="0" name=""/>
        <dsp:cNvSpPr/>
      </dsp:nvSpPr>
      <dsp:spPr>
        <a:xfrm>
          <a:off x="5651852" y="1610613"/>
          <a:ext cx="755470" cy="377735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445" tIns="4445" rIns="4445" bIns="4445" numCol="1" spcCol="1270" anchor="ctr" anchorCtr="0">
          <a:noAutofit/>
        </a:bodyPr>
        <a:lstStyle/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700" kern="1200" dirty="0" smtClean="0"/>
            <a:t>Canal Web TV </a:t>
          </a:r>
          <a:endParaRPr lang="pt-PT" sz="700" kern="1200" dirty="0"/>
        </a:p>
      </dsp:txBody>
      <dsp:txXfrm>
        <a:off x="5651852" y="1610613"/>
        <a:ext cx="755470" cy="377735"/>
      </dsp:txXfrm>
    </dsp:sp>
    <dsp:sp modelId="{7720F0E9-CEB9-4868-906B-7FB3948C9452}">
      <dsp:nvSpPr>
        <dsp:cNvPr id="0" name=""/>
        <dsp:cNvSpPr/>
      </dsp:nvSpPr>
      <dsp:spPr>
        <a:xfrm>
          <a:off x="5651852" y="2146998"/>
          <a:ext cx="755470" cy="377735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445" tIns="4445" rIns="4445" bIns="4445" numCol="1" spcCol="1270" anchor="ctr" anchorCtr="0">
          <a:noAutofit/>
        </a:bodyPr>
        <a:lstStyle/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700" kern="1200" dirty="0" smtClean="0"/>
            <a:t>Eventos</a:t>
          </a:r>
          <a:endParaRPr lang="pt-PT" sz="700" kern="1200" dirty="0"/>
        </a:p>
      </dsp:txBody>
      <dsp:txXfrm>
        <a:off x="5651852" y="2146998"/>
        <a:ext cx="755470" cy="377735"/>
      </dsp:txXfrm>
    </dsp:sp>
    <dsp:sp modelId="{5D91B0D4-FFCF-4D24-BC10-8AEBD2312235}">
      <dsp:nvSpPr>
        <dsp:cNvPr id="0" name=""/>
        <dsp:cNvSpPr/>
      </dsp:nvSpPr>
      <dsp:spPr>
        <a:xfrm>
          <a:off x="5651852" y="2683382"/>
          <a:ext cx="755470" cy="377735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445" tIns="4445" rIns="4445" bIns="4445" numCol="1" spcCol="1270" anchor="ctr" anchorCtr="0">
          <a:noAutofit/>
        </a:bodyPr>
        <a:lstStyle/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700" kern="1200" dirty="0" smtClean="0"/>
            <a:t>Comunicação Social</a:t>
          </a:r>
          <a:endParaRPr lang="pt-PT" sz="700" kern="1200" dirty="0"/>
        </a:p>
      </dsp:txBody>
      <dsp:txXfrm>
        <a:off x="5651852" y="2683382"/>
        <a:ext cx="755470" cy="377735"/>
      </dsp:txXfrm>
    </dsp:sp>
    <dsp:sp modelId="{3F9F10E5-0DDD-46A9-BF4F-4D5DBC292384}">
      <dsp:nvSpPr>
        <dsp:cNvPr id="0" name=""/>
        <dsp:cNvSpPr/>
      </dsp:nvSpPr>
      <dsp:spPr>
        <a:xfrm>
          <a:off x="4246676" y="537845"/>
          <a:ext cx="755470" cy="377735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445" tIns="4445" rIns="4445" bIns="4445" numCol="1" spcCol="1270" anchor="ctr" anchorCtr="0">
          <a:noAutofit/>
        </a:bodyPr>
        <a:lstStyle/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700" kern="1200" dirty="0" smtClean="0"/>
            <a:t>Área Apoio</a:t>
          </a:r>
          <a:endParaRPr lang="pt-PT" sz="700" kern="1200" dirty="0"/>
        </a:p>
      </dsp:txBody>
      <dsp:txXfrm>
        <a:off x="4246676" y="537845"/>
        <a:ext cx="755470" cy="377735"/>
      </dsp:txXfrm>
    </dsp:sp>
    <dsp:sp modelId="{4067A2A6-6EC6-4314-A292-5A024C4814CB}">
      <dsp:nvSpPr>
        <dsp:cNvPr id="0" name=""/>
        <dsp:cNvSpPr/>
      </dsp:nvSpPr>
      <dsp:spPr>
        <a:xfrm>
          <a:off x="4737732" y="1610613"/>
          <a:ext cx="755470" cy="377735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445" tIns="4445" rIns="4445" bIns="4445" numCol="1" spcCol="1270" anchor="ctr" anchorCtr="0">
          <a:noAutofit/>
        </a:bodyPr>
        <a:lstStyle/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700" kern="1200" dirty="0" smtClean="0"/>
            <a:t>Delegados Equipas</a:t>
          </a:r>
          <a:endParaRPr lang="pt-PT" sz="700" kern="1200" dirty="0"/>
        </a:p>
      </dsp:txBody>
      <dsp:txXfrm>
        <a:off x="4737732" y="1610613"/>
        <a:ext cx="755470" cy="377735"/>
      </dsp:txXfrm>
    </dsp:sp>
    <dsp:sp modelId="{B94525F7-E19B-45E8-A149-17076C06803E}">
      <dsp:nvSpPr>
        <dsp:cNvPr id="0" name=""/>
        <dsp:cNvSpPr/>
      </dsp:nvSpPr>
      <dsp:spPr>
        <a:xfrm>
          <a:off x="4737732" y="2146998"/>
          <a:ext cx="755470" cy="377735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445" tIns="4445" rIns="4445" bIns="4445" numCol="1" spcCol="1270" anchor="ctr" anchorCtr="0">
          <a:noAutofit/>
        </a:bodyPr>
        <a:lstStyle/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700" kern="1200" dirty="0" smtClean="0"/>
            <a:t>Social</a:t>
          </a:r>
          <a:endParaRPr lang="pt-PT" sz="700" kern="1200" dirty="0"/>
        </a:p>
      </dsp:txBody>
      <dsp:txXfrm>
        <a:off x="4737732" y="2146998"/>
        <a:ext cx="755470" cy="377735"/>
      </dsp:txXfrm>
    </dsp:sp>
    <dsp:sp modelId="{E49A04C7-7850-4D42-837A-1BF1C5A404AD}">
      <dsp:nvSpPr>
        <dsp:cNvPr id="0" name=""/>
        <dsp:cNvSpPr/>
      </dsp:nvSpPr>
      <dsp:spPr>
        <a:xfrm>
          <a:off x="4703736" y="1074229"/>
          <a:ext cx="755470" cy="377735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445" tIns="4445" rIns="4445" bIns="4445" numCol="1" spcCol="1270" anchor="ctr" anchorCtr="0">
          <a:noAutofit/>
        </a:bodyPr>
        <a:lstStyle/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700" kern="1200" dirty="0" smtClean="0"/>
            <a:t>Instalações e Logística</a:t>
          </a:r>
          <a:endParaRPr lang="pt-PT" sz="700" kern="1200" dirty="0"/>
        </a:p>
      </dsp:txBody>
      <dsp:txXfrm>
        <a:off x="4703736" y="1074229"/>
        <a:ext cx="755470" cy="377735"/>
      </dsp:txXfrm>
    </dsp:sp>
    <dsp:sp modelId="{321D2D32-B713-4F30-AA1A-F6620326A875}">
      <dsp:nvSpPr>
        <dsp:cNvPr id="0" name=""/>
        <dsp:cNvSpPr/>
      </dsp:nvSpPr>
      <dsp:spPr>
        <a:xfrm>
          <a:off x="3332556" y="537845"/>
          <a:ext cx="755470" cy="377735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445" tIns="4445" rIns="4445" bIns="4445" numCol="1" spcCol="1270" anchor="ctr" anchorCtr="0">
          <a:noAutofit/>
        </a:bodyPr>
        <a:lstStyle/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700" kern="1200" dirty="0" smtClean="0"/>
            <a:t>Departamento Administrativo e Financeiro </a:t>
          </a:r>
        </a:p>
      </dsp:txBody>
      <dsp:txXfrm>
        <a:off x="3332556" y="537845"/>
        <a:ext cx="755470" cy="377735"/>
      </dsp:txXfrm>
    </dsp:sp>
    <dsp:sp modelId="{77CB4A6D-A30B-45BF-A564-0062D957B3F0}">
      <dsp:nvSpPr>
        <dsp:cNvPr id="0" name=""/>
        <dsp:cNvSpPr/>
      </dsp:nvSpPr>
      <dsp:spPr>
        <a:xfrm>
          <a:off x="3789616" y="1074229"/>
          <a:ext cx="755470" cy="377735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445" tIns="4445" rIns="4445" bIns="4445" numCol="1" spcCol="1270" anchor="ctr" anchorCtr="0">
          <a:noAutofit/>
        </a:bodyPr>
        <a:lstStyle/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700" kern="1200" dirty="0" smtClean="0"/>
            <a:t>Financeiro</a:t>
          </a:r>
          <a:endParaRPr lang="pt-PT" sz="700" kern="1200" dirty="0"/>
        </a:p>
      </dsp:txBody>
      <dsp:txXfrm>
        <a:off x="3789616" y="1074229"/>
        <a:ext cx="755470" cy="377735"/>
      </dsp:txXfrm>
    </dsp:sp>
    <dsp:sp modelId="{14477DA9-BB04-4E06-A3A2-3C4F664119EC}">
      <dsp:nvSpPr>
        <dsp:cNvPr id="0" name=""/>
        <dsp:cNvSpPr/>
      </dsp:nvSpPr>
      <dsp:spPr>
        <a:xfrm>
          <a:off x="2875496" y="1074229"/>
          <a:ext cx="755470" cy="377735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445" tIns="4445" rIns="4445" bIns="4445" numCol="1" spcCol="1270" anchor="ctr" anchorCtr="0">
          <a:noAutofit/>
        </a:bodyPr>
        <a:lstStyle/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700" kern="1200" dirty="0" smtClean="0"/>
            <a:t>Administrativo</a:t>
          </a:r>
          <a:endParaRPr lang="pt-PT" sz="700" kern="1200" dirty="0"/>
        </a:p>
      </dsp:txBody>
      <dsp:txXfrm>
        <a:off x="2875496" y="1074229"/>
        <a:ext cx="755470" cy="377735"/>
      </dsp:txXfrm>
    </dsp:sp>
    <dsp:sp modelId="{57FCACC4-C845-490F-9226-B5D6A6E9A05D}">
      <dsp:nvSpPr>
        <dsp:cNvPr id="0" name=""/>
        <dsp:cNvSpPr/>
      </dsp:nvSpPr>
      <dsp:spPr>
        <a:xfrm>
          <a:off x="2418437" y="537845"/>
          <a:ext cx="755470" cy="377735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445" tIns="4445" rIns="4445" bIns="4445" numCol="1" spcCol="1270" anchor="ctr" anchorCtr="0">
          <a:noAutofit/>
        </a:bodyPr>
        <a:lstStyle/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700" kern="1200" dirty="0" smtClean="0"/>
            <a:t>Departamento Psicologia</a:t>
          </a:r>
          <a:endParaRPr lang="pt-PT" sz="700" kern="1200" dirty="0"/>
        </a:p>
      </dsp:txBody>
      <dsp:txXfrm>
        <a:off x="2418437" y="537845"/>
        <a:ext cx="755470" cy="377735"/>
      </dsp:txXfrm>
    </dsp:sp>
    <dsp:sp modelId="{B27C8D9E-C5D6-47E4-BF73-176C1F0DFFC8}">
      <dsp:nvSpPr>
        <dsp:cNvPr id="0" name=""/>
        <dsp:cNvSpPr/>
      </dsp:nvSpPr>
      <dsp:spPr>
        <a:xfrm>
          <a:off x="1504317" y="537845"/>
          <a:ext cx="755470" cy="377735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445" tIns="4445" rIns="4445" bIns="4445" numCol="1" spcCol="1270" anchor="ctr" anchorCtr="0">
          <a:noAutofit/>
        </a:bodyPr>
        <a:lstStyle/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700" kern="1200" dirty="0" smtClean="0"/>
            <a:t>Departamento Técnico</a:t>
          </a:r>
          <a:endParaRPr lang="pt-PT" sz="700" kern="1200" dirty="0"/>
        </a:p>
      </dsp:txBody>
      <dsp:txXfrm>
        <a:off x="1504317" y="537845"/>
        <a:ext cx="755470" cy="377735"/>
      </dsp:txXfrm>
    </dsp:sp>
    <dsp:sp modelId="{5CE988BC-4D28-4E73-A90A-7308CFD01205}">
      <dsp:nvSpPr>
        <dsp:cNvPr id="0" name=""/>
        <dsp:cNvSpPr/>
      </dsp:nvSpPr>
      <dsp:spPr>
        <a:xfrm>
          <a:off x="1693184" y="1074229"/>
          <a:ext cx="755470" cy="377735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445" tIns="4445" rIns="4445" bIns="4445" numCol="1" spcCol="1270" anchor="ctr" anchorCtr="0">
          <a:noAutofit/>
        </a:bodyPr>
        <a:lstStyle/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700" kern="1200" dirty="0" smtClean="0"/>
            <a:t>Coordenadores</a:t>
          </a:r>
          <a:endParaRPr lang="pt-PT" sz="700" kern="1200" dirty="0"/>
        </a:p>
      </dsp:txBody>
      <dsp:txXfrm>
        <a:off x="1693184" y="1074229"/>
        <a:ext cx="755470" cy="377735"/>
      </dsp:txXfrm>
    </dsp:sp>
    <dsp:sp modelId="{698D8DA7-B95E-4779-AB44-C101C7BECEE5}">
      <dsp:nvSpPr>
        <dsp:cNvPr id="0" name=""/>
        <dsp:cNvSpPr/>
      </dsp:nvSpPr>
      <dsp:spPr>
        <a:xfrm>
          <a:off x="1693184" y="1610613"/>
          <a:ext cx="755470" cy="377735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445" tIns="4445" rIns="4445" bIns="4445" numCol="1" spcCol="1270" anchor="ctr" anchorCtr="0">
          <a:noAutofit/>
        </a:bodyPr>
        <a:lstStyle/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700" kern="1200" dirty="0" smtClean="0"/>
            <a:t>Treinadores</a:t>
          </a:r>
          <a:endParaRPr lang="pt-PT" sz="700" kern="1200" dirty="0"/>
        </a:p>
      </dsp:txBody>
      <dsp:txXfrm>
        <a:off x="1693184" y="1610613"/>
        <a:ext cx="755470" cy="377735"/>
      </dsp:txXfrm>
    </dsp:sp>
    <dsp:sp modelId="{91C9B105-C633-4F91-A2A3-E7D38C097D02}">
      <dsp:nvSpPr>
        <dsp:cNvPr id="0" name=""/>
        <dsp:cNvSpPr/>
      </dsp:nvSpPr>
      <dsp:spPr>
        <a:xfrm>
          <a:off x="1693184" y="2146998"/>
          <a:ext cx="755470" cy="377735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445" tIns="4445" rIns="4445" bIns="4445" numCol="1" spcCol="1270" anchor="ctr" anchorCtr="0">
          <a:noAutofit/>
        </a:bodyPr>
        <a:lstStyle/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700" kern="1200" dirty="0" smtClean="0"/>
            <a:t>Treinadores Adjuntos</a:t>
          </a:r>
          <a:endParaRPr lang="pt-PT" sz="700" kern="1200" dirty="0"/>
        </a:p>
      </dsp:txBody>
      <dsp:txXfrm>
        <a:off x="1693184" y="2146998"/>
        <a:ext cx="755470" cy="377735"/>
      </dsp:txXfrm>
    </dsp:sp>
    <dsp:sp modelId="{E436CBA3-A512-4D30-8605-41453A3D6427}">
      <dsp:nvSpPr>
        <dsp:cNvPr id="0" name=""/>
        <dsp:cNvSpPr/>
      </dsp:nvSpPr>
      <dsp:spPr>
        <a:xfrm>
          <a:off x="1693184" y="2683382"/>
          <a:ext cx="755470" cy="377735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445" tIns="4445" rIns="4445" bIns="4445" numCol="1" spcCol="1270" anchor="ctr" anchorCtr="0">
          <a:noAutofit/>
        </a:bodyPr>
        <a:lstStyle/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700" kern="1200" dirty="0" smtClean="0"/>
            <a:t>Treinadores de</a:t>
          </a:r>
        </a:p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700" kern="1200" dirty="0" smtClean="0"/>
            <a:t>Guarda Redes</a:t>
          </a:r>
          <a:endParaRPr lang="pt-PT" sz="700" kern="1200" dirty="0"/>
        </a:p>
      </dsp:txBody>
      <dsp:txXfrm>
        <a:off x="1693184" y="2683382"/>
        <a:ext cx="755470" cy="377735"/>
      </dsp:txXfrm>
    </dsp:sp>
    <dsp:sp modelId="{AFD13022-1BCD-44D8-9426-F31A94080607}">
      <dsp:nvSpPr>
        <dsp:cNvPr id="0" name=""/>
        <dsp:cNvSpPr/>
      </dsp:nvSpPr>
      <dsp:spPr>
        <a:xfrm>
          <a:off x="1693184" y="3219766"/>
          <a:ext cx="755470" cy="377735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445" tIns="4445" rIns="4445" bIns="4445" numCol="1" spcCol="1270" anchor="ctr" anchorCtr="0">
          <a:noAutofit/>
        </a:bodyPr>
        <a:lstStyle/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700" kern="1200" dirty="0" smtClean="0"/>
            <a:t>Preparadores Físicos</a:t>
          </a:r>
          <a:endParaRPr lang="pt-PT" sz="700" kern="1200" dirty="0"/>
        </a:p>
      </dsp:txBody>
      <dsp:txXfrm>
        <a:off x="1693184" y="3219766"/>
        <a:ext cx="755470" cy="377735"/>
      </dsp:txXfrm>
    </dsp:sp>
    <dsp:sp modelId="{2AB9E303-FD0B-4B37-89AB-C0FE10480DFC}">
      <dsp:nvSpPr>
        <dsp:cNvPr id="0" name=""/>
        <dsp:cNvSpPr/>
      </dsp:nvSpPr>
      <dsp:spPr>
        <a:xfrm>
          <a:off x="1693184" y="3756151"/>
          <a:ext cx="755470" cy="377735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445" tIns="4445" rIns="4445" bIns="4445" numCol="1" spcCol="1270" anchor="ctr" anchorCtr="0">
          <a:noAutofit/>
        </a:bodyPr>
        <a:lstStyle/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700" kern="1200" dirty="0" smtClean="0"/>
            <a:t>Estagiários</a:t>
          </a:r>
          <a:endParaRPr lang="pt-PT" sz="700" kern="1200" dirty="0"/>
        </a:p>
      </dsp:txBody>
      <dsp:txXfrm>
        <a:off x="1693184" y="3756151"/>
        <a:ext cx="755470" cy="377735"/>
      </dsp:txXfrm>
    </dsp:sp>
    <dsp:sp modelId="{1B9A8D7A-C0E7-4E77-8483-3F21F9D7FCBC}">
      <dsp:nvSpPr>
        <dsp:cNvPr id="0" name=""/>
        <dsp:cNvSpPr/>
      </dsp:nvSpPr>
      <dsp:spPr>
        <a:xfrm>
          <a:off x="1693184" y="4292535"/>
          <a:ext cx="755470" cy="377735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445" tIns="4445" rIns="4445" bIns="4445" numCol="1" spcCol="1270" anchor="ctr" anchorCtr="0">
          <a:noAutofit/>
        </a:bodyPr>
        <a:lstStyle/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700" kern="1200" dirty="0" smtClean="0"/>
            <a:t>Prospeção</a:t>
          </a:r>
          <a:endParaRPr lang="pt-PT" sz="700" kern="1200" dirty="0"/>
        </a:p>
      </dsp:txBody>
      <dsp:txXfrm>
        <a:off x="1693184" y="4292535"/>
        <a:ext cx="755470" cy="377735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31DF8CE-DC7A-443F-987E-1DF7181F4AAE}">
      <dsp:nvSpPr>
        <dsp:cNvPr id="0" name=""/>
        <dsp:cNvSpPr/>
      </dsp:nvSpPr>
      <dsp:spPr>
        <a:xfrm>
          <a:off x="589979" y="1034854"/>
          <a:ext cx="3548513" cy="276889"/>
        </a:xfrm>
        <a:custGeom>
          <a:avLst/>
          <a:gdLst/>
          <a:ahLst/>
          <a:cxnLst/>
          <a:rect l="0" t="0" r="0" b="0"/>
          <a:pathLst>
            <a:path>
              <a:moveTo>
                <a:pt x="3548513" y="0"/>
              </a:moveTo>
              <a:lnTo>
                <a:pt x="3548513" y="153277"/>
              </a:lnTo>
              <a:lnTo>
                <a:pt x="0" y="153277"/>
              </a:lnTo>
              <a:lnTo>
                <a:pt x="0" y="276889"/>
              </a:lnTo>
            </a:path>
          </a:pathLst>
        </a:custGeom>
        <a:noFill/>
        <a:ln w="15875" cap="rnd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E5C90A7-5AB9-4873-9404-E8D0DDA05515}">
      <dsp:nvSpPr>
        <dsp:cNvPr id="0" name=""/>
        <dsp:cNvSpPr/>
      </dsp:nvSpPr>
      <dsp:spPr>
        <a:xfrm>
          <a:off x="2014451" y="1034854"/>
          <a:ext cx="2124041" cy="276889"/>
        </a:xfrm>
        <a:custGeom>
          <a:avLst/>
          <a:gdLst/>
          <a:ahLst/>
          <a:cxnLst/>
          <a:rect l="0" t="0" r="0" b="0"/>
          <a:pathLst>
            <a:path>
              <a:moveTo>
                <a:pt x="2124041" y="0"/>
              </a:moveTo>
              <a:lnTo>
                <a:pt x="2124041" y="153277"/>
              </a:lnTo>
              <a:lnTo>
                <a:pt x="0" y="153277"/>
              </a:lnTo>
              <a:lnTo>
                <a:pt x="0" y="276889"/>
              </a:lnTo>
            </a:path>
          </a:pathLst>
        </a:custGeom>
        <a:noFill/>
        <a:ln w="15875" cap="rnd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61F9F7C-980C-4C5B-8E02-FC04B43DF39C}">
      <dsp:nvSpPr>
        <dsp:cNvPr id="0" name=""/>
        <dsp:cNvSpPr/>
      </dsp:nvSpPr>
      <dsp:spPr>
        <a:xfrm>
          <a:off x="3438924" y="1034854"/>
          <a:ext cx="699568" cy="276889"/>
        </a:xfrm>
        <a:custGeom>
          <a:avLst/>
          <a:gdLst/>
          <a:ahLst/>
          <a:cxnLst/>
          <a:rect l="0" t="0" r="0" b="0"/>
          <a:pathLst>
            <a:path>
              <a:moveTo>
                <a:pt x="699568" y="0"/>
              </a:moveTo>
              <a:lnTo>
                <a:pt x="699568" y="153277"/>
              </a:lnTo>
              <a:lnTo>
                <a:pt x="0" y="153277"/>
              </a:lnTo>
              <a:lnTo>
                <a:pt x="0" y="276889"/>
              </a:lnTo>
            </a:path>
          </a:pathLst>
        </a:custGeom>
        <a:noFill/>
        <a:ln w="15875" cap="rnd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4094869-E80D-4CA7-AE4E-F0FDF0AA4C7F}">
      <dsp:nvSpPr>
        <dsp:cNvPr id="0" name=""/>
        <dsp:cNvSpPr/>
      </dsp:nvSpPr>
      <dsp:spPr>
        <a:xfrm>
          <a:off x="4138493" y="1034854"/>
          <a:ext cx="724903" cy="27688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3277"/>
              </a:lnTo>
              <a:lnTo>
                <a:pt x="724903" y="153277"/>
              </a:lnTo>
              <a:lnTo>
                <a:pt x="724903" y="276889"/>
              </a:lnTo>
            </a:path>
          </a:pathLst>
        </a:custGeom>
        <a:noFill/>
        <a:ln w="15875" cap="rnd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7954B1B-28DA-453E-B6C8-28F057FBDAC2}">
      <dsp:nvSpPr>
        <dsp:cNvPr id="0" name=""/>
        <dsp:cNvSpPr/>
      </dsp:nvSpPr>
      <dsp:spPr>
        <a:xfrm>
          <a:off x="4138493" y="1034854"/>
          <a:ext cx="2149375" cy="27688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3277"/>
              </a:lnTo>
              <a:lnTo>
                <a:pt x="2149375" y="153277"/>
              </a:lnTo>
              <a:lnTo>
                <a:pt x="2149375" y="276889"/>
              </a:lnTo>
            </a:path>
          </a:pathLst>
        </a:custGeom>
        <a:noFill/>
        <a:ln w="15875" cap="rnd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F383099-5EB6-4146-A1AB-D8D9719E8ECC}">
      <dsp:nvSpPr>
        <dsp:cNvPr id="0" name=""/>
        <dsp:cNvSpPr/>
      </dsp:nvSpPr>
      <dsp:spPr>
        <a:xfrm>
          <a:off x="4138493" y="1034854"/>
          <a:ext cx="3671159" cy="27688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3277"/>
              </a:lnTo>
              <a:lnTo>
                <a:pt x="3671159" y="153277"/>
              </a:lnTo>
              <a:lnTo>
                <a:pt x="3671159" y="276889"/>
              </a:lnTo>
            </a:path>
          </a:pathLst>
        </a:custGeom>
        <a:noFill/>
        <a:ln w="15875" cap="rnd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F4D4B04-C13D-4257-B134-2DA1F2579A48}">
      <dsp:nvSpPr>
        <dsp:cNvPr id="0" name=""/>
        <dsp:cNvSpPr/>
      </dsp:nvSpPr>
      <dsp:spPr>
        <a:xfrm>
          <a:off x="3549868" y="446229"/>
          <a:ext cx="1177249" cy="588624"/>
        </a:xfrm>
        <a:prstGeom prst="rect">
          <a:avLst/>
        </a:prstGeom>
        <a:blipFill rotWithShape="0">
          <a:blip xmlns:r="http://schemas.openxmlformats.org/officeDocument/2006/relationships" r:embed="rId1">
            <a:duotone>
              <a:schemeClr val="accent1">
                <a:hueOff val="0"/>
                <a:satOff val="0"/>
                <a:lumOff val="0"/>
                <a:alphaOff val="0"/>
                <a:tint val="98000"/>
                <a:lumMod val="102000"/>
              </a:schemeClr>
              <a:schemeClr val="accent1">
                <a:hueOff val="0"/>
                <a:satOff val="0"/>
                <a:lumOff val="0"/>
                <a:alphaOff val="0"/>
                <a:shade val="98000"/>
                <a:lumMod val="98000"/>
              </a:schemeClr>
            </a:duotone>
          </a:blip>
          <a:tile tx="0" ty="0" sx="100000" sy="100000" flip="none" algn="tl"/>
        </a:blipFill>
        <a:ln>
          <a:noFill/>
        </a:ln>
        <a:effectLst>
          <a:innerShdw blurRad="63500" dist="25400" dir="13500000">
            <a:srgbClr val="000000">
              <a:alpha val="75000"/>
            </a:srgbClr>
          </a:inn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200" kern="1200" dirty="0" smtClean="0"/>
            <a:t>Coordenador Futebol Infantil</a:t>
          </a:r>
          <a:endParaRPr lang="pt-PT" sz="1200" kern="1200" dirty="0"/>
        </a:p>
      </dsp:txBody>
      <dsp:txXfrm>
        <a:off x="3549868" y="446229"/>
        <a:ext cx="1177249" cy="588624"/>
      </dsp:txXfrm>
    </dsp:sp>
    <dsp:sp modelId="{365470D5-B878-4A2B-BC7B-DCBF75B111A5}">
      <dsp:nvSpPr>
        <dsp:cNvPr id="0" name=""/>
        <dsp:cNvSpPr/>
      </dsp:nvSpPr>
      <dsp:spPr>
        <a:xfrm>
          <a:off x="7123716" y="1311743"/>
          <a:ext cx="1371872" cy="588624"/>
        </a:xfrm>
        <a:prstGeom prst="rect">
          <a:avLst/>
        </a:prstGeom>
        <a:blipFill rotWithShape="0">
          <a:blip xmlns:r="http://schemas.openxmlformats.org/officeDocument/2006/relationships" r:embed="rId1">
            <a:duotone>
              <a:schemeClr val="accent2">
                <a:hueOff val="0"/>
                <a:satOff val="0"/>
                <a:lumOff val="0"/>
                <a:alphaOff val="0"/>
                <a:tint val="98000"/>
                <a:lumMod val="102000"/>
              </a:schemeClr>
              <a:schemeClr val="accent2">
                <a:hueOff val="0"/>
                <a:satOff val="0"/>
                <a:lumOff val="0"/>
                <a:alphaOff val="0"/>
                <a:shade val="98000"/>
                <a:lumMod val="98000"/>
              </a:schemeClr>
            </a:duotone>
          </a:blip>
          <a:tile tx="0" ty="0" sx="100000" sy="100000" flip="none" algn="tl"/>
        </a:blipFill>
        <a:ln>
          <a:noFill/>
        </a:ln>
        <a:effectLst>
          <a:innerShdw blurRad="63500" dist="25400" dir="13500000">
            <a:srgbClr val="000000">
              <a:alpha val="75000"/>
            </a:srgbClr>
          </a:inn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200" kern="1200" dirty="0" smtClean="0"/>
            <a:t>Delegados</a:t>
          </a:r>
          <a:endParaRPr lang="pt-PT" sz="1200" kern="1200" dirty="0"/>
        </a:p>
      </dsp:txBody>
      <dsp:txXfrm>
        <a:off x="7123716" y="1311743"/>
        <a:ext cx="1371872" cy="588624"/>
      </dsp:txXfrm>
    </dsp:sp>
    <dsp:sp modelId="{1C2708DB-D305-4772-B84F-9D6CB49E81C9}">
      <dsp:nvSpPr>
        <dsp:cNvPr id="0" name=""/>
        <dsp:cNvSpPr/>
      </dsp:nvSpPr>
      <dsp:spPr>
        <a:xfrm>
          <a:off x="5699244" y="1311743"/>
          <a:ext cx="1177249" cy="588624"/>
        </a:xfrm>
        <a:prstGeom prst="rect">
          <a:avLst/>
        </a:prstGeom>
        <a:blipFill rotWithShape="0">
          <a:blip xmlns:r="http://schemas.openxmlformats.org/officeDocument/2006/relationships" r:embed="rId1">
            <a:duotone>
              <a:schemeClr val="accent2">
                <a:hueOff val="0"/>
                <a:satOff val="0"/>
                <a:lumOff val="0"/>
                <a:alphaOff val="0"/>
                <a:tint val="98000"/>
                <a:lumMod val="102000"/>
              </a:schemeClr>
              <a:schemeClr val="accent2">
                <a:hueOff val="0"/>
                <a:satOff val="0"/>
                <a:lumOff val="0"/>
                <a:alphaOff val="0"/>
                <a:shade val="98000"/>
                <a:lumMod val="98000"/>
              </a:schemeClr>
            </a:duotone>
          </a:blip>
          <a:tile tx="0" ty="0" sx="100000" sy="100000" flip="none" algn="tl"/>
        </a:blipFill>
        <a:ln>
          <a:noFill/>
        </a:ln>
        <a:effectLst>
          <a:innerShdw blurRad="63500" dist="25400" dir="13500000">
            <a:srgbClr val="000000">
              <a:alpha val="75000"/>
            </a:srgbClr>
          </a:inn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200" kern="1200" dirty="0" smtClean="0"/>
            <a:t>Estagiários</a:t>
          </a:r>
          <a:endParaRPr lang="pt-PT" sz="1200" kern="1200" dirty="0"/>
        </a:p>
      </dsp:txBody>
      <dsp:txXfrm>
        <a:off x="5699244" y="1311743"/>
        <a:ext cx="1177249" cy="588624"/>
      </dsp:txXfrm>
    </dsp:sp>
    <dsp:sp modelId="{D9F8ACD7-C645-4649-98F7-A69B8DBE0B0E}">
      <dsp:nvSpPr>
        <dsp:cNvPr id="0" name=""/>
        <dsp:cNvSpPr/>
      </dsp:nvSpPr>
      <dsp:spPr>
        <a:xfrm>
          <a:off x="4274771" y="1311743"/>
          <a:ext cx="1177249" cy="588624"/>
        </a:xfrm>
        <a:prstGeom prst="rect">
          <a:avLst/>
        </a:prstGeom>
        <a:blipFill rotWithShape="0">
          <a:blip xmlns:r="http://schemas.openxmlformats.org/officeDocument/2006/relationships" r:embed="rId1">
            <a:duotone>
              <a:schemeClr val="accent2">
                <a:hueOff val="0"/>
                <a:satOff val="0"/>
                <a:lumOff val="0"/>
                <a:alphaOff val="0"/>
                <a:tint val="98000"/>
                <a:lumMod val="102000"/>
              </a:schemeClr>
              <a:schemeClr val="accent2">
                <a:hueOff val="0"/>
                <a:satOff val="0"/>
                <a:lumOff val="0"/>
                <a:alphaOff val="0"/>
                <a:shade val="98000"/>
                <a:lumMod val="98000"/>
              </a:schemeClr>
            </a:duotone>
          </a:blip>
          <a:tile tx="0" ty="0" sx="100000" sy="100000" flip="none" algn="tl"/>
        </a:blipFill>
        <a:ln>
          <a:noFill/>
        </a:ln>
        <a:effectLst>
          <a:innerShdw blurRad="63500" dist="25400" dir="13500000">
            <a:srgbClr val="000000">
              <a:alpha val="75000"/>
            </a:srgbClr>
          </a:inn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200" kern="1200" dirty="0" smtClean="0"/>
            <a:t>Treinadores</a:t>
          </a: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200" kern="1200" dirty="0" smtClean="0"/>
            <a:t>Guarda Redes</a:t>
          </a:r>
          <a:endParaRPr lang="pt-PT" sz="1200" kern="1200" dirty="0"/>
        </a:p>
      </dsp:txBody>
      <dsp:txXfrm>
        <a:off x="4274771" y="1311743"/>
        <a:ext cx="1177249" cy="588624"/>
      </dsp:txXfrm>
    </dsp:sp>
    <dsp:sp modelId="{A3F116D5-C257-42A5-A458-72B30E472A81}">
      <dsp:nvSpPr>
        <dsp:cNvPr id="0" name=""/>
        <dsp:cNvSpPr/>
      </dsp:nvSpPr>
      <dsp:spPr>
        <a:xfrm>
          <a:off x="2850299" y="1311743"/>
          <a:ext cx="1177249" cy="588624"/>
        </a:xfrm>
        <a:prstGeom prst="rect">
          <a:avLst/>
        </a:prstGeom>
        <a:blipFill rotWithShape="0">
          <a:blip xmlns:r="http://schemas.openxmlformats.org/officeDocument/2006/relationships" r:embed="rId1">
            <a:duotone>
              <a:schemeClr val="accent2">
                <a:hueOff val="0"/>
                <a:satOff val="0"/>
                <a:lumOff val="0"/>
                <a:alphaOff val="0"/>
                <a:tint val="98000"/>
                <a:lumMod val="102000"/>
              </a:schemeClr>
              <a:schemeClr val="accent2">
                <a:hueOff val="0"/>
                <a:satOff val="0"/>
                <a:lumOff val="0"/>
                <a:alphaOff val="0"/>
                <a:shade val="98000"/>
                <a:lumMod val="98000"/>
              </a:schemeClr>
            </a:duotone>
          </a:blip>
          <a:tile tx="0" ty="0" sx="100000" sy="100000" flip="none" algn="tl"/>
        </a:blipFill>
        <a:ln>
          <a:noFill/>
        </a:ln>
        <a:effectLst>
          <a:innerShdw blurRad="63500" dist="25400" dir="13500000">
            <a:srgbClr val="000000">
              <a:alpha val="75000"/>
            </a:srgbClr>
          </a:inn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200" kern="1200" dirty="0" smtClean="0"/>
            <a:t>Preparadores</a:t>
          </a: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200" kern="1200" dirty="0" smtClean="0"/>
            <a:t>Físicos</a:t>
          </a:r>
          <a:endParaRPr lang="pt-PT" sz="1200" kern="1200" dirty="0"/>
        </a:p>
      </dsp:txBody>
      <dsp:txXfrm>
        <a:off x="2850299" y="1311743"/>
        <a:ext cx="1177249" cy="588624"/>
      </dsp:txXfrm>
    </dsp:sp>
    <dsp:sp modelId="{321D2D32-B713-4F30-AA1A-F6620326A875}">
      <dsp:nvSpPr>
        <dsp:cNvPr id="0" name=""/>
        <dsp:cNvSpPr/>
      </dsp:nvSpPr>
      <dsp:spPr>
        <a:xfrm>
          <a:off x="1425826" y="1311743"/>
          <a:ext cx="1177249" cy="588624"/>
        </a:xfrm>
        <a:prstGeom prst="rect">
          <a:avLst/>
        </a:prstGeom>
        <a:blipFill rotWithShape="0">
          <a:blip xmlns:r="http://schemas.openxmlformats.org/officeDocument/2006/relationships" r:embed="rId1">
            <a:duotone>
              <a:schemeClr val="accent2">
                <a:hueOff val="0"/>
                <a:satOff val="0"/>
                <a:lumOff val="0"/>
                <a:alphaOff val="0"/>
                <a:tint val="98000"/>
                <a:lumMod val="102000"/>
              </a:schemeClr>
              <a:schemeClr val="accent2">
                <a:hueOff val="0"/>
                <a:satOff val="0"/>
                <a:lumOff val="0"/>
                <a:alphaOff val="0"/>
                <a:shade val="98000"/>
                <a:lumMod val="98000"/>
              </a:schemeClr>
            </a:duotone>
          </a:blip>
          <a:tile tx="0" ty="0" sx="100000" sy="100000" flip="none" algn="tl"/>
        </a:blipFill>
        <a:ln>
          <a:noFill/>
        </a:ln>
        <a:effectLst>
          <a:innerShdw blurRad="63500" dist="25400" dir="13500000">
            <a:srgbClr val="000000">
              <a:alpha val="75000"/>
            </a:srgbClr>
          </a:inn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200" kern="1200" dirty="0" smtClean="0"/>
            <a:t>Treinadores Adjuntos</a:t>
          </a:r>
          <a:endParaRPr lang="pt-PT" sz="1200" kern="1200" dirty="0"/>
        </a:p>
      </dsp:txBody>
      <dsp:txXfrm>
        <a:off x="1425826" y="1311743"/>
        <a:ext cx="1177249" cy="588624"/>
      </dsp:txXfrm>
    </dsp:sp>
    <dsp:sp modelId="{B27C8D9E-C5D6-47E4-BF73-176C1F0DFFC8}">
      <dsp:nvSpPr>
        <dsp:cNvPr id="0" name=""/>
        <dsp:cNvSpPr/>
      </dsp:nvSpPr>
      <dsp:spPr>
        <a:xfrm>
          <a:off x="1354" y="1311743"/>
          <a:ext cx="1177249" cy="588624"/>
        </a:xfrm>
        <a:prstGeom prst="rect">
          <a:avLst/>
        </a:prstGeom>
        <a:blipFill rotWithShape="0">
          <a:blip xmlns:r="http://schemas.openxmlformats.org/officeDocument/2006/relationships" r:embed="rId1">
            <a:duotone>
              <a:schemeClr val="accent2">
                <a:hueOff val="0"/>
                <a:satOff val="0"/>
                <a:lumOff val="0"/>
                <a:alphaOff val="0"/>
                <a:tint val="98000"/>
                <a:lumMod val="102000"/>
              </a:schemeClr>
              <a:schemeClr val="accent2">
                <a:hueOff val="0"/>
                <a:satOff val="0"/>
                <a:lumOff val="0"/>
                <a:alphaOff val="0"/>
                <a:shade val="98000"/>
                <a:lumMod val="98000"/>
              </a:schemeClr>
            </a:duotone>
          </a:blip>
          <a:tile tx="0" ty="0" sx="100000" sy="100000" flip="none" algn="tl"/>
        </a:blipFill>
        <a:ln>
          <a:noFill/>
        </a:ln>
        <a:effectLst>
          <a:innerShdw blurRad="63500" dist="25400" dir="13500000">
            <a:srgbClr val="000000">
              <a:alpha val="75000"/>
            </a:srgbClr>
          </a:inn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200" kern="1200" dirty="0" smtClean="0"/>
            <a:t>Treinadores</a:t>
          </a:r>
          <a:endParaRPr lang="pt-PT" sz="1200" kern="1200" dirty="0"/>
        </a:p>
      </dsp:txBody>
      <dsp:txXfrm>
        <a:off x="1354" y="1311743"/>
        <a:ext cx="1177249" cy="588624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5575914-1E8A-41CA-AA01-BDFE9DFE7DB6}">
      <dsp:nvSpPr>
        <dsp:cNvPr id="0" name=""/>
        <dsp:cNvSpPr/>
      </dsp:nvSpPr>
      <dsp:spPr>
        <a:xfrm>
          <a:off x="726" y="824455"/>
          <a:ext cx="1454707" cy="727353"/>
        </a:xfrm>
        <a:prstGeom prst="rect">
          <a:avLst/>
        </a:prstGeom>
        <a:blipFill rotWithShape="0">
          <a:blip xmlns:r="http://schemas.openxmlformats.org/officeDocument/2006/relationships" r:embed="rId1">
            <a:duotone>
              <a:schemeClr val="accent1">
                <a:hueOff val="0"/>
                <a:satOff val="0"/>
                <a:lumOff val="0"/>
                <a:alphaOff val="0"/>
                <a:tint val="98000"/>
                <a:lumMod val="102000"/>
              </a:schemeClr>
              <a:schemeClr val="accent1">
                <a:hueOff val="0"/>
                <a:satOff val="0"/>
                <a:lumOff val="0"/>
                <a:alphaOff val="0"/>
                <a:shade val="98000"/>
                <a:lumMod val="98000"/>
              </a:schemeClr>
            </a:duotone>
          </a:blip>
          <a:tile tx="0" ty="0" sx="100000" sy="100000" flip="none" algn="tl"/>
        </a:blipFill>
        <a:ln>
          <a:noFill/>
        </a:ln>
        <a:effectLst>
          <a:innerShdw blurRad="63500" dist="25400" dir="13500000">
            <a:srgbClr val="000000">
              <a:alpha val="75000"/>
            </a:srgbClr>
          </a:inn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4605" tIns="14605" rIns="14605" bIns="14605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2300" kern="1200" dirty="0" smtClean="0"/>
            <a:t>Minis</a:t>
          </a:r>
          <a:endParaRPr lang="pt-PT" sz="2300" kern="1200" dirty="0"/>
        </a:p>
      </dsp:txBody>
      <dsp:txXfrm>
        <a:off x="726" y="824455"/>
        <a:ext cx="1454707" cy="727353"/>
      </dsp:txXfrm>
    </dsp:sp>
    <dsp:sp modelId="{2F4D4B04-C13D-4257-B134-2DA1F2579A48}">
      <dsp:nvSpPr>
        <dsp:cNvPr id="0" name=""/>
        <dsp:cNvSpPr/>
      </dsp:nvSpPr>
      <dsp:spPr>
        <a:xfrm>
          <a:off x="1760922" y="824455"/>
          <a:ext cx="1454707" cy="727353"/>
        </a:xfrm>
        <a:prstGeom prst="rect">
          <a:avLst/>
        </a:prstGeom>
        <a:blipFill rotWithShape="0">
          <a:blip xmlns:r="http://schemas.openxmlformats.org/officeDocument/2006/relationships" r:embed="rId1">
            <a:duotone>
              <a:schemeClr val="accent1">
                <a:hueOff val="0"/>
                <a:satOff val="0"/>
                <a:lumOff val="0"/>
                <a:alphaOff val="0"/>
                <a:tint val="98000"/>
                <a:lumMod val="102000"/>
              </a:schemeClr>
              <a:schemeClr val="accent1">
                <a:hueOff val="0"/>
                <a:satOff val="0"/>
                <a:lumOff val="0"/>
                <a:alphaOff val="0"/>
                <a:shade val="98000"/>
                <a:lumMod val="98000"/>
              </a:schemeClr>
            </a:duotone>
          </a:blip>
          <a:tile tx="0" ty="0" sx="100000" sy="100000" flip="none" algn="tl"/>
        </a:blipFill>
        <a:ln>
          <a:noFill/>
        </a:ln>
        <a:effectLst>
          <a:innerShdw blurRad="63500" dist="25400" dir="13500000">
            <a:srgbClr val="000000">
              <a:alpha val="75000"/>
            </a:srgbClr>
          </a:inn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4605" tIns="14605" rIns="14605" bIns="14605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2300" kern="1200" dirty="0" smtClean="0"/>
            <a:t>Petizes</a:t>
          </a:r>
          <a:endParaRPr lang="pt-PT" sz="2300" kern="1200" dirty="0"/>
        </a:p>
      </dsp:txBody>
      <dsp:txXfrm>
        <a:off x="1760922" y="824455"/>
        <a:ext cx="1454707" cy="727353"/>
      </dsp:txXfrm>
    </dsp:sp>
    <dsp:sp modelId="{365A07EB-89A1-4AA0-BD04-0EA76B26E973}">
      <dsp:nvSpPr>
        <dsp:cNvPr id="0" name=""/>
        <dsp:cNvSpPr/>
      </dsp:nvSpPr>
      <dsp:spPr>
        <a:xfrm>
          <a:off x="3521118" y="824455"/>
          <a:ext cx="1454707" cy="727353"/>
        </a:xfrm>
        <a:prstGeom prst="rect">
          <a:avLst/>
        </a:prstGeom>
        <a:blipFill rotWithShape="0">
          <a:blip xmlns:r="http://schemas.openxmlformats.org/officeDocument/2006/relationships" r:embed="rId1">
            <a:duotone>
              <a:schemeClr val="accent1">
                <a:hueOff val="0"/>
                <a:satOff val="0"/>
                <a:lumOff val="0"/>
                <a:alphaOff val="0"/>
                <a:tint val="98000"/>
                <a:lumMod val="102000"/>
              </a:schemeClr>
              <a:schemeClr val="accent1">
                <a:hueOff val="0"/>
                <a:satOff val="0"/>
                <a:lumOff val="0"/>
                <a:alphaOff val="0"/>
                <a:shade val="98000"/>
                <a:lumMod val="98000"/>
              </a:schemeClr>
            </a:duotone>
          </a:blip>
          <a:tile tx="0" ty="0" sx="100000" sy="100000" flip="none" algn="tl"/>
        </a:blipFill>
        <a:ln>
          <a:noFill/>
        </a:ln>
        <a:effectLst>
          <a:innerShdw blurRad="63500" dist="25400" dir="13500000">
            <a:srgbClr val="000000">
              <a:alpha val="75000"/>
            </a:srgbClr>
          </a:inn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4605" tIns="14605" rIns="14605" bIns="14605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2300" kern="1200" dirty="0" smtClean="0"/>
            <a:t>Traquinas</a:t>
          </a:r>
          <a:endParaRPr lang="pt-PT" sz="2300" kern="1200" dirty="0"/>
        </a:p>
      </dsp:txBody>
      <dsp:txXfrm>
        <a:off x="3521118" y="824455"/>
        <a:ext cx="1454707" cy="727353"/>
      </dsp:txXfrm>
    </dsp:sp>
    <dsp:sp modelId="{E59C1B10-0264-48C5-AA3C-191E98133F44}">
      <dsp:nvSpPr>
        <dsp:cNvPr id="0" name=""/>
        <dsp:cNvSpPr/>
      </dsp:nvSpPr>
      <dsp:spPr>
        <a:xfrm>
          <a:off x="5281314" y="824455"/>
          <a:ext cx="1454707" cy="727353"/>
        </a:xfrm>
        <a:prstGeom prst="rect">
          <a:avLst/>
        </a:prstGeom>
        <a:blipFill rotWithShape="0">
          <a:blip xmlns:r="http://schemas.openxmlformats.org/officeDocument/2006/relationships" r:embed="rId1">
            <a:duotone>
              <a:schemeClr val="accent1">
                <a:hueOff val="0"/>
                <a:satOff val="0"/>
                <a:lumOff val="0"/>
                <a:alphaOff val="0"/>
                <a:tint val="98000"/>
                <a:lumMod val="102000"/>
              </a:schemeClr>
              <a:schemeClr val="accent1">
                <a:hueOff val="0"/>
                <a:satOff val="0"/>
                <a:lumOff val="0"/>
                <a:alphaOff val="0"/>
                <a:shade val="98000"/>
                <a:lumMod val="98000"/>
              </a:schemeClr>
            </a:duotone>
          </a:blip>
          <a:tile tx="0" ty="0" sx="100000" sy="100000" flip="none" algn="tl"/>
        </a:blipFill>
        <a:ln>
          <a:noFill/>
        </a:ln>
        <a:effectLst>
          <a:innerShdw blurRad="63500" dist="25400" dir="13500000">
            <a:srgbClr val="000000">
              <a:alpha val="75000"/>
            </a:srgbClr>
          </a:inn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4605" tIns="14605" rIns="14605" bIns="14605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2300" kern="1200" dirty="0" smtClean="0"/>
            <a:t>Benjamins</a:t>
          </a:r>
          <a:endParaRPr lang="pt-PT" sz="2300" kern="1200" dirty="0"/>
        </a:p>
      </dsp:txBody>
      <dsp:txXfrm>
        <a:off x="5281314" y="824455"/>
        <a:ext cx="1454707" cy="727353"/>
      </dsp:txXfrm>
    </dsp:sp>
    <dsp:sp modelId="{47069E95-6598-4463-A268-C24659B036D6}">
      <dsp:nvSpPr>
        <dsp:cNvPr id="0" name=""/>
        <dsp:cNvSpPr/>
      </dsp:nvSpPr>
      <dsp:spPr>
        <a:xfrm>
          <a:off x="7041510" y="824455"/>
          <a:ext cx="1454707" cy="727353"/>
        </a:xfrm>
        <a:prstGeom prst="rect">
          <a:avLst/>
        </a:prstGeom>
        <a:blipFill rotWithShape="0">
          <a:blip xmlns:r="http://schemas.openxmlformats.org/officeDocument/2006/relationships" r:embed="rId1">
            <a:duotone>
              <a:schemeClr val="accent1">
                <a:hueOff val="0"/>
                <a:satOff val="0"/>
                <a:lumOff val="0"/>
                <a:alphaOff val="0"/>
                <a:tint val="98000"/>
                <a:lumMod val="102000"/>
              </a:schemeClr>
              <a:schemeClr val="accent1">
                <a:hueOff val="0"/>
                <a:satOff val="0"/>
                <a:lumOff val="0"/>
                <a:alphaOff val="0"/>
                <a:shade val="98000"/>
                <a:lumMod val="98000"/>
              </a:schemeClr>
            </a:duotone>
          </a:blip>
          <a:tile tx="0" ty="0" sx="100000" sy="100000" flip="none" algn="tl"/>
        </a:blipFill>
        <a:ln>
          <a:noFill/>
        </a:ln>
        <a:effectLst>
          <a:innerShdw blurRad="63500" dist="25400" dir="13500000">
            <a:srgbClr val="000000">
              <a:alpha val="75000"/>
            </a:srgbClr>
          </a:inn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4605" tIns="14605" rIns="14605" bIns="14605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2300" kern="1200" dirty="0" smtClean="0"/>
            <a:t>Infantis</a:t>
          </a:r>
          <a:endParaRPr lang="pt-PT" sz="2300" kern="1200" dirty="0"/>
        </a:p>
      </dsp:txBody>
      <dsp:txXfrm>
        <a:off x="7041510" y="824455"/>
        <a:ext cx="1454707" cy="727353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31DF8CE-DC7A-443F-987E-1DF7181F4AAE}">
      <dsp:nvSpPr>
        <dsp:cNvPr id="0" name=""/>
        <dsp:cNvSpPr/>
      </dsp:nvSpPr>
      <dsp:spPr>
        <a:xfrm>
          <a:off x="589979" y="1034854"/>
          <a:ext cx="3548513" cy="276889"/>
        </a:xfrm>
        <a:custGeom>
          <a:avLst/>
          <a:gdLst/>
          <a:ahLst/>
          <a:cxnLst/>
          <a:rect l="0" t="0" r="0" b="0"/>
          <a:pathLst>
            <a:path>
              <a:moveTo>
                <a:pt x="3548513" y="0"/>
              </a:moveTo>
              <a:lnTo>
                <a:pt x="3548513" y="153277"/>
              </a:lnTo>
              <a:lnTo>
                <a:pt x="0" y="153277"/>
              </a:lnTo>
              <a:lnTo>
                <a:pt x="0" y="276889"/>
              </a:lnTo>
            </a:path>
          </a:pathLst>
        </a:custGeom>
        <a:noFill/>
        <a:ln w="15875" cap="rnd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E5C90A7-5AB9-4873-9404-E8D0DDA05515}">
      <dsp:nvSpPr>
        <dsp:cNvPr id="0" name=""/>
        <dsp:cNvSpPr/>
      </dsp:nvSpPr>
      <dsp:spPr>
        <a:xfrm>
          <a:off x="2014451" y="1034854"/>
          <a:ext cx="2124041" cy="276889"/>
        </a:xfrm>
        <a:custGeom>
          <a:avLst/>
          <a:gdLst/>
          <a:ahLst/>
          <a:cxnLst/>
          <a:rect l="0" t="0" r="0" b="0"/>
          <a:pathLst>
            <a:path>
              <a:moveTo>
                <a:pt x="2124041" y="0"/>
              </a:moveTo>
              <a:lnTo>
                <a:pt x="2124041" y="153277"/>
              </a:lnTo>
              <a:lnTo>
                <a:pt x="0" y="153277"/>
              </a:lnTo>
              <a:lnTo>
                <a:pt x="0" y="276889"/>
              </a:lnTo>
            </a:path>
          </a:pathLst>
        </a:custGeom>
        <a:noFill/>
        <a:ln w="15875" cap="rnd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DC05279-512F-47A1-85F9-E152A12FFA99}">
      <dsp:nvSpPr>
        <dsp:cNvPr id="0" name=""/>
        <dsp:cNvSpPr/>
      </dsp:nvSpPr>
      <dsp:spPr>
        <a:xfrm>
          <a:off x="3438924" y="1034854"/>
          <a:ext cx="699568" cy="276889"/>
        </a:xfrm>
        <a:custGeom>
          <a:avLst/>
          <a:gdLst/>
          <a:ahLst/>
          <a:cxnLst/>
          <a:rect l="0" t="0" r="0" b="0"/>
          <a:pathLst>
            <a:path>
              <a:moveTo>
                <a:pt x="699568" y="0"/>
              </a:moveTo>
              <a:lnTo>
                <a:pt x="699568" y="153277"/>
              </a:lnTo>
              <a:lnTo>
                <a:pt x="0" y="153277"/>
              </a:lnTo>
              <a:lnTo>
                <a:pt x="0" y="276889"/>
              </a:lnTo>
            </a:path>
          </a:pathLst>
        </a:custGeom>
        <a:noFill/>
        <a:ln w="15875" cap="rnd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477EB79-9427-4DE8-B200-E14C606F1980}">
      <dsp:nvSpPr>
        <dsp:cNvPr id="0" name=""/>
        <dsp:cNvSpPr/>
      </dsp:nvSpPr>
      <dsp:spPr>
        <a:xfrm>
          <a:off x="4138493" y="1034854"/>
          <a:ext cx="724903" cy="27688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3277"/>
              </a:lnTo>
              <a:lnTo>
                <a:pt x="724903" y="153277"/>
              </a:lnTo>
              <a:lnTo>
                <a:pt x="724903" y="276889"/>
              </a:lnTo>
            </a:path>
          </a:pathLst>
        </a:custGeom>
        <a:noFill/>
        <a:ln w="15875" cap="rnd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7954B1B-28DA-453E-B6C8-28F057FBDAC2}">
      <dsp:nvSpPr>
        <dsp:cNvPr id="0" name=""/>
        <dsp:cNvSpPr/>
      </dsp:nvSpPr>
      <dsp:spPr>
        <a:xfrm>
          <a:off x="4138493" y="1034854"/>
          <a:ext cx="2149375" cy="27688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3277"/>
              </a:lnTo>
              <a:lnTo>
                <a:pt x="2149375" y="153277"/>
              </a:lnTo>
              <a:lnTo>
                <a:pt x="2149375" y="276889"/>
              </a:lnTo>
            </a:path>
          </a:pathLst>
        </a:custGeom>
        <a:noFill/>
        <a:ln w="15875" cap="rnd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F383099-5EB6-4146-A1AB-D8D9719E8ECC}">
      <dsp:nvSpPr>
        <dsp:cNvPr id="0" name=""/>
        <dsp:cNvSpPr/>
      </dsp:nvSpPr>
      <dsp:spPr>
        <a:xfrm>
          <a:off x="4138493" y="1034854"/>
          <a:ext cx="3671159" cy="27688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3277"/>
              </a:lnTo>
              <a:lnTo>
                <a:pt x="3671159" y="153277"/>
              </a:lnTo>
              <a:lnTo>
                <a:pt x="3671159" y="276889"/>
              </a:lnTo>
            </a:path>
          </a:pathLst>
        </a:custGeom>
        <a:noFill/>
        <a:ln w="15875" cap="rnd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F4D4B04-C13D-4257-B134-2DA1F2579A48}">
      <dsp:nvSpPr>
        <dsp:cNvPr id="0" name=""/>
        <dsp:cNvSpPr/>
      </dsp:nvSpPr>
      <dsp:spPr>
        <a:xfrm>
          <a:off x="3549868" y="446229"/>
          <a:ext cx="1177249" cy="588624"/>
        </a:xfrm>
        <a:prstGeom prst="rect">
          <a:avLst/>
        </a:prstGeom>
        <a:blipFill rotWithShape="0">
          <a:blip xmlns:r="http://schemas.openxmlformats.org/officeDocument/2006/relationships" r:embed="rId1">
            <a:duotone>
              <a:schemeClr val="accent1">
                <a:hueOff val="0"/>
                <a:satOff val="0"/>
                <a:lumOff val="0"/>
                <a:alphaOff val="0"/>
                <a:tint val="98000"/>
                <a:lumMod val="102000"/>
              </a:schemeClr>
              <a:schemeClr val="accent1">
                <a:hueOff val="0"/>
                <a:satOff val="0"/>
                <a:lumOff val="0"/>
                <a:alphaOff val="0"/>
                <a:shade val="98000"/>
                <a:lumMod val="98000"/>
              </a:schemeClr>
            </a:duotone>
          </a:blip>
          <a:tile tx="0" ty="0" sx="100000" sy="100000" flip="none" algn="tl"/>
        </a:blipFill>
        <a:ln>
          <a:noFill/>
        </a:ln>
        <a:effectLst>
          <a:innerShdw blurRad="63500" dist="25400" dir="13500000">
            <a:srgbClr val="000000">
              <a:alpha val="75000"/>
            </a:srgbClr>
          </a:inn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300" kern="1200" dirty="0" smtClean="0"/>
            <a:t>Coordenador Futebol Juvenil</a:t>
          </a:r>
          <a:endParaRPr lang="pt-PT" sz="1300" kern="1200" dirty="0"/>
        </a:p>
      </dsp:txBody>
      <dsp:txXfrm>
        <a:off x="3549868" y="446229"/>
        <a:ext cx="1177249" cy="588624"/>
      </dsp:txXfrm>
    </dsp:sp>
    <dsp:sp modelId="{365470D5-B878-4A2B-BC7B-DCBF75B111A5}">
      <dsp:nvSpPr>
        <dsp:cNvPr id="0" name=""/>
        <dsp:cNvSpPr/>
      </dsp:nvSpPr>
      <dsp:spPr>
        <a:xfrm>
          <a:off x="7123716" y="1311743"/>
          <a:ext cx="1371872" cy="588624"/>
        </a:xfrm>
        <a:prstGeom prst="rect">
          <a:avLst/>
        </a:prstGeom>
        <a:blipFill rotWithShape="0">
          <a:blip xmlns:r="http://schemas.openxmlformats.org/officeDocument/2006/relationships" r:embed="rId1">
            <a:duotone>
              <a:schemeClr val="accent3">
                <a:hueOff val="0"/>
                <a:satOff val="0"/>
                <a:lumOff val="0"/>
                <a:alphaOff val="0"/>
                <a:tint val="98000"/>
                <a:lumMod val="102000"/>
              </a:schemeClr>
              <a:schemeClr val="accent3">
                <a:hueOff val="0"/>
                <a:satOff val="0"/>
                <a:lumOff val="0"/>
                <a:alphaOff val="0"/>
                <a:shade val="98000"/>
                <a:lumMod val="98000"/>
              </a:schemeClr>
            </a:duotone>
          </a:blip>
          <a:tile tx="0" ty="0" sx="100000" sy="100000" flip="none" algn="tl"/>
        </a:blipFill>
        <a:ln>
          <a:noFill/>
        </a:ln>
        <a:effectLst>
          <a:innerShdw blurRad="63500" dist="25400" dir="13500000">
            <a:srgbClr val="000000">
              <a:alpha val="75000"/>
            </a:srgbClr>
          </a:inn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300" kern="1200" dirty="0" smtClean="0"/>
            <a:t>Delegados</a:t>
          </a:r>
          <a:endParaRPr lang="pt-PT" sz="1300" kern="1200" dirty="0"/>
        </a:p>
      </dsp:txBody>
      <dsp:txXfrm>
        <a:off x="7123716" y="1311743"/>
        <a:ext cx="1371872" cy="588624"/>
      </dsp:txXfrm>
    </dsp:sp>
    <dsp:sp modelId="{1C2708DB-D305-4772-B84F-9D6CB49E81C9}">
      <dsp:nvSpPr>
        <dsp:cNvPr id="0" name=""/>
        <dsp:cNvSpPr/>
      </dsp:nvSpPr>
      <dsp:spPr>
        <a:xfrm>
          <a:off x="5699244" y="1311743"/>
          <a:ext cx="1177249" cy="588624"/>
        </a:xfrm>
        <a:prstGeom prst="rect">
          <a:avLst/>
        </a:prstGeom>
        <a:blipFill rotWithShape="0">
          <a:blip xmlns:r="http://schemas.openxmlformats.org/officeDocument/2006/relationships" r:embed="rId1">
            <a:duotone>
              <a:schemeClr val="accent3">
                <a:hueOff val="0"/>
                <a:satOff val="0"/>
                <a:lumOff val="0"/>
                <a:alphaOff val="0"/>
                <a:tint val="98000"/>
                <a:lumMod val="102000"/>
              </a:schemeClr>
              <a:schemeClr val="accent3">
                <a:hueOff val="0"/>
                <a:satOff val="0"/>
                <a:lumOff val="0"/>
                <a:alphaOff val="0"/>
                <a:shade val="98000"/>
                <a:lumMod val="98000"/>
              </a:schemeClr>
            </a:duotone>
          </a:blip>
          <a:tile tx="0" ty="0" sx="100000" sy="100000" flip="none" algn="tl"/>
        </a:blipFill>
        <a:ln>
          <a:noFill/>
        </a:ln>
        <a:effectLst>
          <a:innerShdw blurRad="63500" dist="25400" dir="13500000">
            <a:srgbClr val="000000">
              <a:alpha val="75000"/>
            </a:srgbClr>
          </a:inn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300" kern="1200" dirty="0" smtClean="0"/>
            <a:t>Estagiários</a:t>
          </a:r>
          <a:endParaRPr lang="pt-PT" sz="1300" kern="1200" dirty="0"/>
        </a:p>
      </dsp:txBody>
      <dsp:txXfrm>
        <a:off x="5699244" y="1311743"/>
        <a:ext cx="1177249" cy="588624"/>
      </dsp:txXfrm>
    </dsp:sp>
    <dsp:sp modelId="{D122D7ED-CDFA-4404-8332-1C666B9AB401}">
      <dsp:nvSpPr>
        <dsp:cNvPr id="0" name=""/>
        <dsp:cNvSpPr/>
      </dsp:nvSpPr>
      <dsp:spPr>
        <a:xfrm>
          <a:off x="4274771" y="1311743"/>
          <a:ext cx="1177249" cy="588624"/>
        </a:xfrm>
        <a:prstGeom prst="rect">
          <a:avLst/>
        </a:prstGeom>
        <a:blipFill rotWithShape="0">
          <a:blip xmlns:r="http://schemas.openxmlformats.org/officeDocument/2006/relationships" r:embed="rId1">
            <a:duotone>
              <a:schemeClr val="accent3">
                <a:hueOff val="0"/>
                <a:satOff val="0"/>
                <a:lumOff val="0"/>
                <a:alphaOff val="0"/>
                <a:tint val="98000"/>
                <a:lumMod val="102000"/>
              </a:schemeClr>
              <a:schemeClr val="accent3">
                <a:hueOff val="0"/>
                <a:satOff val="0"/>
                <a:lumOff val="0"/>
                <a:alphaOff val="0"/>
                <a:shade val="98000"/>
                <a:lumMod val="98000"/>
              </a:schemeClr>
            </a:duotone>
          </a:blip>
          <a:tile tx="0" ty="0" sx="100000" sy="100000" flip="none" algn="tl"/>
        </a:blipFill>
        <a:ln>
          <a:noFill/>
        </a:ln>
        <a:effectLst>
          <a:innerShdw blurRad="63500" dist="25400" dir="13500000">
            <a:srgbClr val="000000">
              <a:alpha val="75000"/>
            </a:srgbClr>
          </a:inn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200" kern="1200" dirty="0" smtClean="0"/>
            <a:t>Treinadores Guarda Redes</a:t>
          </a:r>
          <a:endParaRPr lang="pt-PT" sz="1200" kern="1200" dirty="0"/>
        </a:p>
      </dsp:txBody>
      <dsp:txXfrm>
        <a:off x="4274771" y="1311743"/>
        <a:ext cx="1177249" cy="588624"/>
      </dsp:txXfrm>
    </dsp:sp>
    <dsp:sp modelId="{AADECED9-BB83-456F-A3AE-81B6662B2E7E}">
      <dsp:nvSpPr>
        <dsp:cNvPr id="0" name=""/>
        <dsp:cNvSpPr/>
      </dsp:nvSpPr>
      <dsp:spPr>
        <a:xfrm>
          <a:off x="2850299" y="1311743"/>
          <a:ext cx="1177249" cy="588624"/>
        </a:xfrm>
        <a:prstGeom prst="rect">
          <a:avLst/>
        </a:prstGeom>
        <a:blipFill rotWithShape="0">
          <a:blip xmlns:r="http://schemas.openxmlformats.org/officeDocument/2006/relationships" r:embed="rId1">
            <a:duotone>
              <a:schemeClr val="accent3">
                <a:hueOff val="0"/>
                <a:satOff val="0"/>
                <a:lumOff val="0"/>
                <a:alphaOff val="0"/>
                <a:tint val="98000"/>
                <a:lumMod val="102000"/>
              </a:schemeClr>
              <a:schemeClr val="accent3">
                <a:hueOff val="0"/>
                <a:satOff val="0"/>
                <a:lumOff val="0"/>
                <a:alphaOff val="0"/>
                <a:shade val="98000"/>
                <a:lumMod val="98000"/>
              </a:schemeClr>
            </a:duotone>
          </a:blip>
          <a:tile tx="0" ty="0" sx="100000" sy="100000" flip="none" algn="tl"/>
        </a:blipFill>
        <a:ln>
          <a:noFill/>
        </a:ln>
        <a:effectLst>
          <a:innerShdw blurRad="63500" dist="25400" dir="13500000">
            <a:srgbClr val="000000">
              <a:alpha val="75000"/>
            </a:srgbClr>
          </a:inn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300" kern="1200" dirty="0" smtClean="0"/>
            <a:t>Preparadores </a:t>
          </a:r>
        </a:p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300" kern="1200" dirty="0" smtClean="0"/>
            <a:t>Físicos</a:t>
          </a:r>
          <a:endParaRPr lang="pt-PT" sz="1300" kern="1200" dirty="0"/>
        </a:p>
      </dsp:txBody>
      <dsp:txXfrm>
        <a:off x="2850299" y="1311743"/>
        <a:ext cx="1177249" cy="588624"/>
      </dsp:txXfrm>
    </dsp:sp>
    <dsp:sp modelId="{321D2D32-B713-4F30-AA1A-F6620326A875}">
      <dsp:nvSpPr>
        <dsp:cNvPr id="0" name=""/>
        <dsp:cNvSpPr/>
      </dsp:nvSpPr>
      <dsp:spPr>
        <a:xfrm>
          <a:off x="1425826" y="1311743"/>
          <a:ext cx="1177249" cy="588624"/>
        </a:xfrm>
        <a:prstGeom prst="rect">
          <a:avLst/>
        </a:prstGeom>
        <a:blipFill rotWithShape="0">
          <a:blip xmlns:r="http://schemas.openxmlformats.org/officeDocument/2006/relationships" r:embed="rId1">
            <a:duotone>
              <a:schemeClr val="accent3">
                <a:hueOff val="0"/>
                <a:satOff val="0"/>
                <a:lumOff val="0"/>
                <a:alphaOff val="0"/>
                <a:tint val="98000"/>
                <a:lumMod val="102000"/>
              </a:schemeClr>
              <a:schemeClr val="accent3">
                <a:hueOff val="0"/>
                <a:satOff val="0"/>
                <a:lumOff val="0"/>
                <a:alphaOff val="0"/>
                <a:shade val="98000"/>
                <a:lumMod val="98000"/>
              </a:schemeClr>
            </a:duotone>
          </a:blip>
          <a:tile tx="0" ty="0" sx="100000" sy="100000" flip="none" algn="tl"/>
        </a:blipFill>
        <a:ln>
          <a:noFill/>
        </a:ln>
        <a:effectLst>
          <a:innerShdw blurRad="63500" dist="25400" dir="13500000">
            <a:srgbClr val="000000">
              <a:alpha val="75000"/>
            </a:srgbClr>
          </a:inn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300" kern="1200" dirty="0" smtClean="0"/>
            <a:t>Treinadores Adjuntos</a:t>
          </a:r>
          <a:endParaRPr lang="pt-PT" sz="1300" kern="1200" dirty="0"/>
        </a:p>
      </dsp:txBody>
      <dsp:txXfrm>
        <a:off x="1425826" y="1311743"/>
        <a:ext cx="1177249" cy="588624"/>
      </dsp:txXfrm>
    </dsp:sp>
    <dsp:sp modelId="{B27C8D9E-C5D6-47E4-BF73-176C1F0DFFC8}">
      <dsp:nvSpPr>
        <dsp:cNvPr id="0" name=""/>
        <dsp:cNvSpPr/>
      </dsp:nvSpPr>
      <dsp:spPr>
        <a:xfrm>
          <a:off x="1354" y="1311743"/>
          <a:ext cx="1177249" cy="588624"/>
        </a:xfrm>
        <a:prstGeom prst="rect">
          <a:avLst/>
        </a:prstGeom>
        <a:blipFill rotWithShape="0">
          <a:blip xmlns:r="http://schemas.openxmlformats.org/officeDocument/2006/relationships" r:embed="rId1">
            <a:duotone>
              <a:schemeClr val="accent3">
                <a:hueOff val="0"/>
                <a:satOff val="0"/>
                <a:lumOff val="0"/>
                <a:alphaOff val="0"/>
                <a:tint val="98000"/>
                <a:lumMod val="102000"/>
              </a:schemeClr>
              <a:schemeClr val="accent3">
                <a:hueOff val="0"/>
                <a:satOff val="0"/>
                <a:lumOff val="0"/>
                <a:alphaOff val="0"/>
                <a:shade val="98000"/>
                <a:lumMod val="98000"/>
              </a:schemeClr>
            </a:duotone>
          </a:blip>
          <a:tile tx="0" ty="0" sx="100000" sy="100000" flip="none" algn="tl"/>
        </a:blipFill>
        <a:ln>
          <a:noFill/>
        </a:ln>
        <a:effectLst>
          <a:innerShdw blurRad="63500" dist="25400" dir="13500000">
            <a:srgbClr val="000000">
              <a:alpha val="75000"/>
            </a:srgbClr>
          </a:inn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300" kern="1200" dirty="0" smtClean="0"/>
            <a:t>Treinadores</a:t>
          </a:r>
          <a:endParaRPr lang="pt-PT" sz="1300" kern="1200" dirty="0"/>
        </a:p>
      </dsp:txBody>
      <dsp:txXfrm>
        <a:off x="1354" y="1311743"/>
        <a:ext cx="1177249" cy="588624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DB3274B-5CE5-45A0-A080-299732E89D76}">
      <dsp:nvSpPr>
        <dsp:cNvPr id="0" name=""/>
        <dsp:cNvSpPr/>
      </dsp:nvSpPr>
      <dsp:spPr>
        <a:xfrm>
          <a:off x="541" y="166623"/>
          <a:ext cx="2357840" cy="1178920"/>
        </a:xfrm>
        <a:prstGeom prst="rect">
          <a:avLst/>
        </a:prstGeom>
        <a:blipFill rotWithShape="0">
          <a:blip xmlns:r="http://schemas.openxmlformats.org/officeDocument/2006/relationships" r:embed="rId1">
            <a:duotone>
              <a:schemeClr val="accent1">
                <a:hueOff val="0"/>
                <a:satOff val="0"/>
                <a:lumOff val="0"/>
                <a:alphaOff val="0"/>
                <a:tint val="98000"/>
                <a:lumMod val="102000"/>
              </a:schemeClr>
              <a:schemeClr val="accent1">
                <a:hueOff val="0"/>
                <a:satOff val="0"/>
                <a:lumOff val="0"/>
                <a:alphaOff val="0"/>
                <a:shade val="98000"/>
                <a:lumMod val="98000"/>
              </a:schemeClr>
            </a:duotone>
          </a:blip>
          <a:tile tx="0" ty="0" sx="100000" sy="100000" flip="none" algn="tl"/>
        </a:blipFill>
        <a:ln>
          <a:noFill/>
        </a:ln>
        <a:effectLst>
          <a:innerShdw blurRad="63500" dist="25400" dir="13500000">
            <a:srgbClr val="000000">
              <a:alpha val="75000"/>
            </a:srgbClr>
          </a:inn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6670" tIns="26670" rIns="26670" bIns="26670" numCol="1" spcCol="1270" anchor="ctr" anchorCtr="0">
          <a:noAutofit/>
        </a:bodyPr>
        <a:lstStyle/>
        <a:p>
          <a:pPr lvl="0" algn="ctr" defTabSz="1866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4200" kern="1200" dirty="0" smtClean="0"/>
            <a:t>Iniciados</a:t>
          </a:r>
          <a:endParaRPr lang="pt-PT" sz="4200" kern="1200" dirty="0"/>
        </a:p>
      </dsp:txBody>
      <dsp:txXfrm>
        <a:off x="541" y="166623"/>
        <a:ext cx="2357840" cy="1178920"/>
      </dsp:txXfrm>
    </dsp:sp>
    <dsp:sp modelId="{1266043A-5885-431F-967E-79CA99070EDB}">
      <dsp:nvSpPr>
        <dsp:cNvPr id="0" name=""/>
        <dsp:cNvSpPr/>
      </dsp:nvSpPr>
      <dsp:spPr>
        <a:xfrm>
          <a:off x="2853527" y="166623"/>
          <a:ext cx="2357840" cy="1178920"/>
        </a:xfrm>
        <a:prstGeom prst="rect">
          <a:avLst/>
        </a:prstGeom>
        <a:blipFill rotWithShape="0">
          <a:blip xmlns:r="http://schemas.openxmlformats.org/officeDocument/2006/relationships" r:embed="rId1">
            <a:duotone>
              <a:schemeClr val="accent1">
                <a:hueOff val="0"/>
                <a:satOff val="0"/>
                <a:lumOff val="0"/>
                <a:alphaOff val="0"/>
                <a:tint val="98000"/>
                <a:lumMod val="102000"/>
              </a:schemeClr>
              <a:schemeClr val="accent1">
                <a:hueOff val="0"/>
                <a:satOff val="0"/>
                <a:lumOff val="0"/>
                <a:alphaOff val="0"/>
                <a:shade val="98000"/>
                <a:lumMod val="98000"/>
              </a:schemeClr>
            </a:duotone>
          </a:blip>
          <a:tile tx="0" ty="0" sx="100000" sy="100000" flip="none" algn="tl"/>
        </a:blipFill>
        <a:ln>
          <a:noFill/>
        </a:ln>
        <a:effectLst>
          <a:innerShdw blurRad="63500" dist="25400" dir="13500000">
            <a:srgbClr val="000000">
              <a:alpha val="75000"/>
            </a:srgbClr>
          </a:inn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6670" tIns="26670" rIns="26670" bIns="26670" numCol="1" spcCol="1270" anchor="ctr" anchorCtr="0">
          <a:noAutofit/>
        </a:bodyPr>
        <a:lstStyle/>
        <a:p>
          <a:pPr lvl="0" algn="ctr" defTabSz="1866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4200" kern="1200" dirty="0" smtClean="0"/>
            <a:t>Juvenis</a:t>
          </a:r>
          <a:endParaRPr lang="pt-PT" sz="4200" kern="1200" dirty="0"/>
        </a:p>
      </dsp:txBody>
      <dsp:txXfrm>
        <a:off x="2853527" y="166623"/>
        <a:ext cx="2357840" cy="1178920"/>
      </dsp:txXfrm>
    </dsp:sp>
    <dsp:sp modelId="{1BB96680-C3FE-4207-962B-8A56A03A0112}">
      <dsp:nvSpPr>
        <dsp:cNvPr id="0" name=""/>
        <dsp:cNvSpPr/>
      </dsp:nvSpPr>
      <dsp:spPr>
        <a:xfrm>
          <a:off x="5706514" y="166623"/>
          <a:ext cx="2357840" cy="1178920"/>
        </a:xfrm>
        <a:prstGeom prst="rect">
          <a:avLst/>
        </a:prstGeom>
        <a:blipFill rotWithShape="0">
          <a:blip xmlns:r="http://schemas.openxmlformats.org/officeDocument/2006/relationships" r:embed="rId1">
            <a:duotone>
              <a:schemeClr val="accent1">
                <a:hueOff val="0"/>
                <a:satOff val="0"/>
                <a:lumOff val="0"/>
                <a:alphaOff val="0"/>
                <a:tint val="98000"/>
                <a:lumMod val="102000"/>
              </a:schemeClr>
              <a:schemeClr val="accent1">
                <a:hueOff val="0"/>
                <a:satOff val="0"/>
                <a:lumOff val="0"/>
                <a:alphaOff val="0"/>
                <a:shade val="98000"/>
                <a:lumMod val="98000"/>
              </a:schemeClr>
            </a:duotone>
          </a:blip>
          <a:tile tx="0" ty="0" sx="100000" sy="100000" flip="none" algn="tl"/>
        </a:blipFill>
        <a:ln>
          <a:noFill/>
        </a:ln>
        <a:effectLst>
          <a:innerShdw blurRad="63500" dist="25400" dir="13500000">
            <a:srgbClr val="000000">
              <a:alpha val="75000"/>
            </a:srgbClr>
          </a:inn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6670" tIns="26670" rIns="26670" bIns="26670" numCol="1" spcCol="1270" anchor="ctr" anchorCtr="0">
          <a:noAutofit/>
        </a:bodyPr>
        <a:lstStyle/>
        <a:p>
          <a:pPr lvl="0" algn="ctr" defTabSz="1866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4200" kern="1200" dirty="0" smtClean="0"/>
            <a:t>Juniores</a:t>
          </a:r>
          <a:endParaRPr lang="pt-PT" sz="4200" kern="1200" dirty="0"/>
        </a:p>
      </dsp:txBody>
      <dsp:txXfrm>
        <a:off x="5706514" y="166623"/>
        <a:ext cx="2357840" cy="1178920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3F2F354-820D-4A73-8A3F-66F0F63189E2}">
      <dsp:nvSpPr>
        <dsp:cNvPr id="0" name=""/>
        <dsp:cNvSpPr/>
      </dsp:nvSpPr>
      <dsp:spPr>
        <a:xfrm>
          <a:off x="3936789" y="428439"/>
          <a:ext cx="91440" cy="390869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90869"/>
              </a:lnTo>
              <a:lnTo>
                <a:pt x="134940" y="390869"/>
              </a:lnTo>
            </a:path>
          </a:pathLst>
        </a:custGeom>
        <a:noFill/>
        <a:ln w="15875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58E73F7-374B-4119-BB56-BDA9343C94FA}">
      <dsp:nvSpPr>
        <dsp:cNvPr id="0" name=""/>
        <dsp:cNvSpPr/>
      </dsp:nvSpPr>
      <dsp:spPr>
        <a:xfrm>
          <a:off x="3847569" y="428439"/>
          <a:ext cx="91440" cy="390869"/>
        </a:xfrm>
        <a:custGeom>
          <a:avLst/>
          <a:gdLst/>
          <a:ahLst/>
          <a:cxnLst/>
          <a:rect l="0" t="0" r="0" b="0"/>
          <a:pathLst>
            <a:path>
              <a:moveTo>
                <a:pt x="134940" y="0"/>
              </a:moveTo>
              <a:lnTo>
                <a:pt x="134940" y="390869"/>
              </a:lnTo>
              <a:lnTo>
                <a:pt x="45720" y="390869"/>
              </a:lnTo>
            </a:path>
          </a:pathLst>
        </a:custGeom>
        <a:noFill/>
        <a:ln w="15875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B785CBA-2E58-4464-A9A5-78147D96FCB2}">
      <dsp:nvSpPr>
        <dsp:cNvPr id="0" name=""/>
        <dsp:cNvSpPr/>
      </dsp:nvSpPr>
      <dsp:spPr>
        <a:xfrm>
          <a:off x="6000337" y="1635035"/>
          <a:ext cx="212734" cy="1617331"/>
        </a:xfrm>
        <a:custGeom>
          <a:avLst/>
          <a:gdLst/>
          <a:ahLst/>
          <a:cxnLst/>
          <a:rect l="0" t="0" r="0" b="0"/>
          <a:pathLst>
            <a:path>
              <a:moveTo>
                <a:pt x="212734" y="0"/>
              </a:moveTo>
              <a:lnTo>
                <a:pt x="212734" y="1617331"/>
              </a:lnTo>
              <a:lnTo>
                <a:pt x="0" y="1617331"/>
              </a:lnTo>
            </a:path>
          </a:pathLst>
        </a:custGeom>
        <a:noFill/>
        <a:ln w="15875" cap="rnd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chilly" dir="t"/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F033CB4-9BCC-4C80-A052-7A5351B9DCF9}">
      <dsp:nvSpPr>
        <dsp:cNvPr id="0" name=""/>
        <dsp:cNvSpPr/>
      </dsp:nvSpPr>
      <dsp:spPr>
        <a:xfrm>
          <a:off x="6000337" y="1635035"/>
          <a:ext cx="212734" cy="1009954"/>
        </a:xfrm>
        <a:custGeom>
          <a:avLst/>
          <a:gdLst/>
          <a:ahLst/>
          <a:cxnLst/>
          <a:rect l="0" t="0" r="0" b="0"/>
          <a:pathLst>
            <a:path>
              <a:moveTo>
                <a:pt x="212734" y="0"/>
              </a:moveTo>
              <a:lnTo>
                <a:pt x="212734" y="1009954"/>
              </a:lnTo>
              <a:lnTo>
                <a:pt x="0" y="1009954"/>
              </a:lnTo>
            </a:path>
          </a:pathLst>
        </a:custGeom>
        <a:noFill/>
        <a:ln w="15875" cap="rnd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chilly" dir="t"/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8231585-F028-4335-83C1-8EF3929DE040}">
      <dsp:nvSpPr>
        <dsp:cNvPr id="0" name=""/>
        <dsp:cNvSpPr/>
      </dsp:nvSpPr>
      <dsp:spPr>
        <a:xfrm>
          <a:off x="6000337" y="1635035"/>
          <a:ext cx="212734" cy="402573"/>
        </a:xfrm>
        <a:custGeom>
          <a:avLst/>
          <a:gdLst/>
          <a:ahLst/>
          <a:cxnLst/>
          <a:rect l="0" t="0" r="0" b="0"/>
          <a:pathLst>
            <a:path>
              <a:moveTo>
                <a:pt x="212734" y="0"/>
              </a:moveTo>
              <a:lnTo>
                <a:pt x="212734" y="402573"/>
              </a:lnTo>
              <a:lnTo>
                <a:pt x="0" y="402573"/>
              </a:lnTo>
            </a:path>
          </a:pathLst>
        </a:custGeom>
        <a:noFill/>
        <a:ln w="15875" cap="rnd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chilly" dir="t"/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CD7E5A9-AAFD-47A2-BE49-A4686370BA68}">
      <dsp:nvSpPr>
        <dsp:cNvPr id="0" name=""/>
        <dsp:cNvSpPr/>
      </dsp:nvSpPr>
      <dsp:spPr>
        <a:xfrm>
          <a:off x="3982509" y="428439"/>
          <a:ext cx="2230562" cy="78173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692518"/>
              </a:lnTo>
              <a:lnTo>
                <a:pt x="2230562" y="692518"/>
              </a:lnTo>
              <a:lnTo>
                <a:pt x="2230562" y="781738"/>
              </a:lnTo>
            </a:path>
          </a:pathLst>
        </a:custGeom>
        <a:noFill/>
        <a:ln w="15875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C206301-B58A-4E98-8372-F111A54BDB36}">
      <dsp:nvSpPr>
        <dsp:cNvPr id="0" name=""/>
        <dsp:cNvSpPr/>
      </dsp:nvSpPr>
      <dsp:spPr>
        <a:xfrm>
          <a:off x="1652666" y="1635035"/>
          <a:ext cx="339571" cy="273162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731623"/>
              </a:lnTo>
              <a:lnTo>
                <a:pt x="339571" y="2731623"/>
              </a:lnTo>
            </a:path>
          </a:pathLst>
        </a:custGeom>
        <a:noFill/>
        <a:ln w="15875" cap="rnd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chilly" dir="t"/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72EC9FB-7B04-427D-9FA6-D34C6C716FE2}">
      <dsp:nvSpPr>
        <dsp:cNvPr id="0" name=""/>
        <dsp:cNvSpPr/>
      </dsp:nvSpPr>
      <dsp:spPr>
        <a:xfrm>
          <a:off x="1652666" y="1635035"/>
          <a:ext cx="339571" cy="215142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151420"/>
              </a:lnTo>
              <a:lnTo>
                <a:pt x="339571" y="2151420"/>
              </a:lnTo>
            </a:path>
          </a:pathLst>
        </a:custGeom>
        <a:noFill/>
        <a:ln w="15875" cap="rnd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chilly" dir="t"/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D26A8AF-BD6F-403A-953E-BE67C7E663EF}">
      <dsp:nvSpPr>
        <dsp:cNvPr id="0" name=""/>
        <dsp:cNvSpPr/>
      </dsp:nvSpPr>
      <dsp:spPr>
        <a:xfrm>
          <a:off x="1652666" y="1635035"/>
          <a:ext cx="339571" cy="154812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48122"/>
              </a:lnTo>
              <a:lnTo>
                <a:pt x="339571" y="1548122"/>
              </a:lnTo>
            </a:path>
          </a:pathLst>
        </a:custGeom>
        <a:noFill/>
        <a:ln w="15875" cap="rnd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chilly" dir="t"/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7985696-88A4-431D-BCD7-1712220D3967}">
      <dsp:nvSpPr>
        <dsp:cNvPr id="0" name=""/>
        <dsp:cNvSpPr/>
      </dsp:nvSpPr>
      <dsp:spPr>
        <a:xfrm>
          <a:off x="1652666" y="1635035"/>
          <a:ext cx="339571" cy="94482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944824"/>
              </a:lnTo>
              <a:lnTo>
                <a:pt x="339571" y="944824"/>
              </a:lnTo>
            </a:path>
          </a:pathLst>
        </a:custGeom>
        <a:noFill/>
        <a:ln w="15875" cap="rnd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chilly" dir="t"/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927AF86-B278-40AC-8CC4-56A9FA4EA99C}">
      <dsp:nvSpPr>
        <dsp:cNvPr id="0" name=""/>
        <dsp:cNvSpPr/>
      </dsp:nvSpPr>
      <dsp:spPr>
        <a:xfrm>
          <a:off x="1652666" y="1635035"/>
          <a:ext cx="352343" cy="39086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90869"/>
              </a:lnTo>
              <a:lnTo>
                <a:pt x="352343" y="390869"/>
              </a:lnTo>
            </a:path>
          </a:pathLst>
        </a:custGeom>
        <a:noFill/>
        <a:ln w="15875" cap="rnd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chilly" dir="t"/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B452C2C-6BB8-45B0-AD77-FBE5EC915FAF}">
      <dsp:nvSpPr>
        <dsp:cNvPr id="0" name=""/>
        <dsp:cNvSpPr/>
      </dsp:nvSpPr>
      <dsp:spPr>
        <a:xfrm>
          <a:off x="1992552" y="428439"/>
          <a:ext cx="1989957" cy="781738"/>
        </a:xfrm>
        <a:custGeom>
          <a:avLst/>
          <a:gdLst/>
          <a:ahLst/>
          <a:cxnLst/>
          <a:rect l="0" t="0" r="0" b="0"/>
          <a:pathLst>
            <a:path>
              <a:moveTo>
                <a:pt x="1989957" y="0"/>
              </a:moveTo>
              <a:lnTo>
                <a:pt x="1989957" y="692518"/>
              </a:lnTo>
              <a:lnTo>
                <a:pt x="0" y="692518"/>
              </a:lnTo>
              <a:lnTo>
                <a:pt x="0" y="781738"/>
              </a:lnTo>
            </a:path>
          </a:pathLst>
        </a:custGeom>
        <a:noFill/>
        <a:ln w="15875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F26C829-296A-4A38-AE82-D3E86A481404}">
      <dsp:nvSpPr>
        <dsp:cNvPr id="0" name=""/>
        <dsp:cNvSpPr/>
      </dsp:nvSpPr>
      <dsp:spPr>
        <a:xfrm>
          <a:off x="3557652" y="3581"/>
          <a:ext cx="849715" cy="424857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445" tIns="4445" rIns="4445" bIns="4445" numCol="1" spcCol="1270" anchor="ctr" anchorCtr="0">
          <a:noAutofit/>
        </a:bodyPr>
        <a:lstStyle/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700" kern="1200" dirty="0" smtClean="0"/>
            <a:t>Coordenador Técnico</a:t>
          </a:r>
          <a:endParaRPr lang="pt-PT" sz="700" kern="1200" dirty="0"/>
        </a:p>
      </dsp:txBody>
      <dsp:txXfrm>
        <a:off x="3557652" y="3581"/>
        <a:ext cx="849715" cy="424857"/>
      </dsp:txXfrm>
    </dsp:sp>
    <dsp:sp modelId="{21449622-8ECB-486A-B533-815390479156}">
      <dsp:nvSpPr>
        <dsp:cNvPr id="0" name=""/>
        <dsp:cNvSpPr/>
      </dsp:nvSpPr>
      <dsp:spPr>
        <a:xfrm>
          <a:off x="1567694" y="1210177"/>
          <a:ext cx="849715" cy="424857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445" tIns="4445" rIns="4445" bIns="4445" numCol="1" spcCol="1270" anchor="ctr" anchorCtr="0">
          <a:noAutofit/>
        </a:bodyPr>
        <a:lstStyle/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700" kern="1200" dirty="0" smtClean="0"/>
            <a:t>Coordenador Futebol Infantil</a:t>
          </a:r>
          <a:endParaRPr lang="pt-PT" sz="700" kern="1200" dirty="0"/>
        </a:p>
      </dsp:txBody>
      <dsp:txXfrm>
        <a:off x="1567694" y="1210177"/>
        <a:ext cx="849715" cy="424857"/>
      </dsp:txXfrm>
    </dsp:sp>
    <dsp:sp modelId="{9D0E6E9E-3A90-4D98-A7C5-9F6ECC0CB463}">
      <dsp:nvSpPr>
        <dsp:cNvPr id="0" name=""/>
        <dsp:cNvSpPr/>
      </dsp:nvSpPr>
      <dsp:spPr>
        <a:xfrm>
          <a:off x="2005009" y="1813475"/>
          <a:ext cx="849715" cy="424857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445" tIns="4445" rIns="4445" bIns="4445" numCol="1" spcCol="1270" anchor="ctr" anchorCtr="0">
          <a:noAutofit/>
        </a:bodyPr>
        <a:lstStyle/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700" kern="1200" dirty="0" smtClean="0"/>
            <a:t>Treinadores Minis</a:t>
          </a:r>
          <a:endParaRPr lang="pt-PT" sz="700" kern="1200" dirty="0"/>
        </a:p>
      </dsp:txBody>
      <dsp:txXfrm>
        <a:off x="2005009" y="1813475"/>
        <a:ext cx="849715" cy="424857"/>
      </dsp:txXfrm>
    </dsp:sp>
    <dsp:sp modelId="{7A5C50CB-DE27-44C3-9DD1-F230E1737F08}">
      <dsp:nvSpPr>
        <dsp:cNvPr id="0" name=""/>
        <dsp:cNvSpPr/>
      </dsp:nvSpPr>
      <dsp:spPr>
        <a:xfrm>
          <a:off x="1992238" y="2367430"/>
          <a:ext cx="849715" cy="424857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445" tIns="4445" rIns="4445" bIns="4445" numCol="1" spcCol="1270" anchor="ctr" anchorCtr="0">
          <a:noAutofit/>
        </a:bodyPr>
        <a:lstStyle/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700" kern="1200" dirty="0" smtClean="0"/>
            <a:t>Treinadores Petizes</a:t>
          </a:r>
          <a:endParaRPr lang="pt-PT" sz="700" kern="1200" dirty="0"/>
        </a:p>
      </dsp:txBody>
      <dsp:txXfrm>
        <a:off x="1992238" y="2367430"/>
        <a:ext cx="849715" cy="424857"/>
      </dsp:txXfrm>
    </dsp:sp>
    <dsp:sp modelId="{2E27A2BE-6A1B-4905-B839-633FB13D164B}">
      <dsp:nvSpPr>
        <dsp:cNvPr id="0" name=""/>
        <dsp:cNvSpPr/>
      </dsp:nvSpPr>
      <dsp:spPr>
        <a:xfrm>
          <a:off x="1992238" y="2970728"/>
          <a:ext cx="849715" cy="424857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445" tIns="4445" rIns="4445" bIns="4445" numCol="1" spcCol="1270" anchor="ctr" anchorCtr="0">
          <a:noAutofit/>
        </a:bodyPr>
        <a:lstStyle/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700" kern="1200" dirty="0" smtClean="0"/>
            <a:t>Treinadores Traquinas</a:t>
          </a:r>
          <a:endParaRPr lang="pt-PT" sz="700" kern="1200" dirty="0"/>
        </a:p>
      </dsp:txBody>
      <dsp:txXfrm>
        <a:off x="1992238" y="2970728"/>
        <a:ext cx="849715" cy="424857"/>
      </dsp:txXfrm>
    </dsp:sp>
    <dsp:sp modelId="{D92D2A9F-ECBB-412D-854C-9729EBD783EB}">
      <dsp:nvSpPr>
        <dsp:cNvPr id="0" name=""/>
        <dsp:cNvSpPr/>
      </dsp:nvSpPr>
      <dsp:spPr>
        <a:xfrm>
          <a:off x="1992238" y="3574026"/>
          <a:ext cx="849715" cy="424857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445" tIns="4445" rIns="4445" bIns="4445" numCol="1" spcCol="1270" anchor="ctr" anchorCtr="0">
          <a:noAutofit/>
        </a:bodyPr>
        <a:lstStyle/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700" kern="1200" dirty="0" smtClean="0"/>
            <a:t>Treinadores Benjamins</a:t>
          </a:r>
          <a:endParaRPr lang="pt-PT" sz="700" kern="1200" dirty="0"/>
        </a:p>
      </dsp:txBody>
      <dsp:txXfrm>
        <a:off x="1992238" y="3574026"/>
        <a:ext cx="849715" cy="424857"/>
      </dsp:txXfrm>
    </dsp:sp>
    <dsp:sp modelId="{AAB1A7F3-F133-4114-8188-DA28C4A67CAA}">
      <dsp:nvSpPr>
        <dsp:cNvPr id="0" name=""/>
        <dsp:cNvSpPr/>
      </dsp:nvSpPr>
      <dsp:spPr>
        <a:xfrm>
          <a:off x="1992238" y="4154229"/>
          <a:ext cx="849715" cy="424857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445" tIns="4445" rIns="4445" bIns="4445" numCol="1" spcCol="1270" anchor="ctr" anchorCtr="0">
          <a:noAutofit/>
        </a:bodyPr>
        <a:lstStyle/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700" kern="1200" dirty="0" smtClean="0"/>
            <a:t>Treinadores Infantis</a:t>
          </a:r>
          <a:endParaRPr lang="pt-PT" sz="700" kern="1200" dirty="0"/>
        </a:p>
      </dsp:txBody>
      <dsp:txXfrm>
        <a:off x="1992238" y="4154229"/>
        <a:ext cx="849715" cy="424857"/>
      </dsp:txXfrm>
    </dsp:sp>
    <dsp:sp modelId="{7B3C0146-A8C4-4E8F-BA5D-1ED62BFBFBD1}">
      <dsp:nvSpPr>
        <dsp:cNvPr id="0" name=""/>
        <dsp:cNvSpPr/>
      </dsp:nvSpPr>
      <dsp:spPr>
        <a:xfrm>
          <a:off x="5788214" y="1210177"/>
          <a:ext cx="849715" cy="424857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445" tIns="4445" rIns="4445" bIns="4445" numCol="1" spcCol="1270" anchor="ctr" anchorCtr="0">
          <a:noAutofit/>
        </a:bodyPr>
        <a:lstStyle/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700" kern="1200" dirty="0" smtClean="0"/>
            <a:t>Coordenador Futebol Juvenil</a:t>
          </a:r>
          <a:endParaRPr lang="pt-PT" sz="700" kern="1200" dirty="0"/>
        </a:p>
      </dsp:txBody>
      <dsp:txXfrm>
        <a:off x="5788214" y="1210177"/>
        <a:ext cx="849715" cy="424857"/>
      </dsp:txXfrm>
    </dsp:sp>
    <dsp:sp modelId="{0AD423A8-33FC-43D5-8CC8-316760FEEE59}">
      <dsp:nvSpPr>
        <dsp:cNvPr id="0" name=""/>
        <dsp:cNvSpPr/>
      </dsp:nvSpPr>
      <dsp:spPr>
        <a:xfrm>
          <a:off x="5150622" y="1825180"/>
          <a:ext cx="849715" cy="424857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445" tIns="4445" rIns="4445" bIns="4445" numCol="1" spcCol="1270" anchor="ctr" anchorCtr="0">
          <a:noAutofit/>
        </a:bodyPr>
        <a:lstStyle/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700" kern="1200" dirty="0" smtClean="0"/>
            <a:t>Treinadores Iniciados</a:t>
          </a:r>
          <a:endParaRPr lang="pt-PT" sz="700" kern="1200" dirty="0"/>
        </a:p>
      </dsp:txBody>
      <dsp:txXfrm>
        <a:off x="5150622" y="1825180"/>
        <a:ext cx="849715" cy="424857"/>
      </dsp:txXfrm>
    </dsp:sp>
    <dsp:sp modelId="{47F9399A-9392-4C9A-B628-5DF05DF17CD4}">
      <dsp:nvSpPr>
        <dsp:cNvPr id="0" name=""/>
        <dsp:cNvSpPr/>
      </dsp:nvSpPr>
      <dsp:spPr>
        <a:xfrm>
          <a:off x="5150622" y="2432561"/>
          <a:ext cx="849715" cy="424857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445" tIns="4445" rIns="4445" bIns="4445" numCol="1" spcCol="1270" anchor="ctr" anchorCtr="0">
          <a:noAutofit/>
        </a:bodyPr>
        <a:lstStyle/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700" kern="1200" dirty="0" smtClean="0"/>
            <a:t>Treinadores Juvenis</a:t>
          </a:r>
          <a:endParaRPr lang="pt-PT" sz="700" kern="1200" dirty="0"/>
        </a:p>
      </dsp:txBody>
      <dsp:txXfrm>
        <a:off x="5150622" y="2432561"/>
        <a:ext cx="849715" cy="424857"/>
      </dsp:txXfrm>
    </dsp:sp>
    <dsp:sp modelId="{B37B4B92-E1C5-4041-A102-AD31851EF48E}">
      <dsp:nvSpPr>
        <dsp:cNvPr id="0" name=""/>
        <dsp:cNvSpPr/>
      </dsp:nvSpPr>
      <dsp:spPr>
        <a:xfrm>
          <a:off x="5150622" y="3039938"/>
          <a:ext cx="849715" cy="424857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445" tIns="4445" rIns="4445" bIns="4445" numCol="1" spcCol="1270" anchor="ctr" anchorCtr="0">
          <a:noAutofit/>
        </a:bodyPr>
        <a:lstStyle/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700" kern="1200" dirty="0" smtClean="0"/>
            <a:t>Treinadores Juniores</a:t>
          </a:r>
          <a:endParaRPr lang="pt-PT" sz="700" kern="1200" dirty="0"/>
        </a:p>
      </dsp:txBody>
      <dsp:txXfrm>
        <a:off x="5150622" y="3039938"/>
        <a:ext cx="849715" cy="424857"/>
      </dsp:txXfrm>
    </dsp:sp>
    <dsp:sp modelId="{A29D34CC-2AAA-4812-9903-9CBCCA1A1C5F}">
      <dsp:nvSpPr>
        <dsp:cNvPr id="0" name=""/>
        <dsp:cNvSpPr/>
      </dsp:nvSpPr>
      <dsp:spPr>
        <a:xfrm>
          <a:off x="3043574" y="606879"/>
          <a:ext cx="849715" cy="424857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445" tIns="4445" rIns="4445" bIns="4445" numCol="1" spcCol="1270" anchor="ctr" anchorCtr="0">
          <a:noAutofit/>
        </a:bodyPr>
        <a:lstStyle/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700" kern="1200" dirty="0" smtClean="0"/>
            <a:t>Metodologia de Treino</a:t>
          </a:r>
          <a:endParaRPr lang="pt-PT" sz="700" kern="1200" dirty="0"/>
        </a:p>
      </dsp:txBody>
      <dsp:txXfrm>
        <a:off x="3043574" y="606879"/>
        <a:ext cx="849715" cy="424857"/>
      </dsp:txXfrm>
    </dsp:sp>
    <dsp:sp modelId="{C98DD579-9C5A-41B8-B111-5068B06CDDB5}">
      <dsp:nvSpPr>
        <dsp:cNvPr id="0" name=""/>
        <dsp:cNvSpPr/>
      </dsp:nvSpPr>
      <dsp:spPr>
        <a:xfrm>
          <a:off x="4071729" y="606879"/>
          <a:ext cx="849715" cy="424857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445" tIns="4445" rIns="4445" bIns="4445" numCol="1" spcCol="1270" anchor="ctr" anchorCtr="0">
          <a:noAutofit/>
        </a:bodyPr>
        <a:lstStyle/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700" b="0" i="0" kern="1200" dirty="0" smtClean="0"/>
            <a:t>Scouting captação de novos talentos</a:t>
          </a:r>
          <a:endParaRPr lang="pt-PT" sz="700" kern="1200" dirty="0"/>
        </a:p>
      </dsp:txBody>
      <dsp:txXfrm>
        <a:off x="4071729" y="606879"/>
        <a:ext cx="849715" cy="424857"/>
      </dsp:txXfrm>
    </dsp:sp>
    <dsp:sp modelId="{0D414018-8C31-42C5-9A53-91B584757E36}">
      <dsp:nvSpPr>
        <dsp:cNvPr id="0" name=""/>
        <dsp:cNvSpPr/>
      </dsp:nvSpPr>
      <dsp:spPr>
        <a:xfrm>
          <a:off x="3056430" y="1225179"/>
          <a:ext cx="849715" cy="424857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445" tIns="4445" rIns="4445" bIns="4445" numCol="1" spcCol="1270" anchor="ctr" anchorCtr="0">
          <a:noAutofit/>
        </a:bodyPr>
        <a:lstStyle/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700" kern="1200" dirty="0" smtClean="0"/>
            <a:t>Desenvolvimento das Capacidades Físicas </a:t>
          </a:r>
          <a:endParaRPr lang="pt-PT" sz="700" kern="1200" dirty="0"/>
        </a:p>
      </dsp:txBody>
      <dsp:txXfrm>
        <a:off x="3056430" y="1225179"/>
        <a:ext cx="849715" cy="424857"/>
      </dsp:txXfrm>
    </dsp:sp>
    <dsp:sp modelId="{21C357CB-D196-4759-AF3D-08B8EE503AC8}">
      <dsp:nvSpPr>
        <dsp:cNvPr id="0" name=""/>
        <dsp:cNvSpPr/>
      </dsp:nvSpPr>
      <dsp:spPr>
        <a:xfrm>
          <a:off x="4072707" y="1225179"/>
          <a:ext cx="849715" cy="424857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445" tIns="4445" rIns="4445" bIns="4445" numCol="1" spcCol="1270" anchor="ctr" anchorCtr="0">
          <a:noAutofit/>
        </a:bodyPr>
        <a:lstStyle/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700" kern="1200" dirty="0" smtClean="0"/>
            <a:t>Treino Especifico</a:t>
          </a:r>
        </a:p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700" kern="1200" dirty="0" smtClean="0"/>
            <a:t>Guarda Redes</a:t>
          </a:r>
          <a:endParaRPr lang="pt-PT" sz="700" kern="1200" dirty="0"/>
        </a:p>
      </dsp:txBody>
      <dsp:txXfrm>
        <a:off x="4072707" y="1225179"/>
        <a:ext cx="849715" cy="42485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9/3/layout/StepUpProcess">
  <dgm:title val=""/>
  <dgm:desc val=""/>
  <dgm:catLst>
    <dgm:cat type="process" pri="13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rootnode">
    <dgm:varLst>
      <dgm:chMax/>
      <dgm:chPref/>
      <dgm:dir/>
      <dgm:animLvl val="lvl"/>
    </dgm:varLst>
    <dgm:choose name="Name0">
      <dgm:if name="Name1" func="var" arg="dir" op="equ" val="norm">
        <dgm:alg type="snake">
          <dgm:param type="grDir" val="bL"/>
          <dgm:param type="flowDir" val="row"/>
          <dgm:param type="off" val="off"/>
          <dgm:param type="bkpt" val="fixed"/>
          <dgm:param type="bkPtFixedVal" val="1"/>
        </dgm:alg>
      </dgm:if>
      <dgm:else name="Name2">
        <dgm:alg type="snake">
          <dgm:param type="grDir" val="bR"/>
          <dgm:param type="flowDir" val="row"/>
          <dgm:param type="off" val="off"/>
          <dgm:param type="bkpt" val="fixed"/>
          <dgm:param type="bkPtFixedVal" val="1"/>
        </dgm:alg>
      </dgm:else>
    </dgm:choose>
    <dgm:shape xmlns:r="http://schemas.openxmlformats.org/officeDocument/2006/relationships" r:blip="">
      <dgm:adjLst/>
    </dgm:shape>
    <dgm:constrLst>
      <dgm:constr type="alignOff" forName="rootnode" val="1"/>
      <dgm:constr type="primFontSz" for="des" ptType="node" op="equ" val="65"/>
      <dgm:constr type="w" for="ch" forName="composite" refType="w"/>
      <dgm:constr type="h" for="ch" forName="composite" refType="h"/>
      <dgm:constr type="sp" refType="h" refFor="ch" refForName="composite" op="equ" fact="-0.765"/>
      <dgm:constr type="w" for="ch" forName="sibTrans" refType="w" fact="0.103"/>
      <dgm:constr type="h" for="ch" forName="sibTrans" refType="h" fact="0.103"/>
    </dgm:constrLst>
    <dgm:forEach name="nodesForEach" axis="ch" ptType="node">
      <dgm:layoutNode name="composite">
        <dgm:alg type="composite">
          <dgm:param type="ar" val="0.861"/>
        </dgm:alg>
        <dgm:shape xmlns:r="http://schemas.openxmlformats.org/officeDocument/2006/relationships" r:blip="">
          <dgm:adjLst/>
        </dgm:shape>
        <dgm:choose name="Name3">
          <dgm:if name="Name4" func="var" arg="dir" op="equ" val="norm">
            <dgm:constrLst>
              <dgm:constr type="l" for="ch" forName="LShape" refType="w" fact="0"/>
              <dgm:constr type="t" for="ch" forName="LShape" refType="h" fact="0.2347"/>
              <dgm:constr type="w" for="ch" forName="LShape" refType="w" fact="0.998"/>
              <dgm:constr type="h" for="ch" forName="LShape" refType="h" fact="0.5164"/>
              <dgm:constr type="r" for="ch" forName="ParentText" refType="w"/>
              <dgm:constr type="t" for="ch" forName="ParentText" refType="h" fact="0.32"/>
              <dgm:constr type="w" for="ch" forName="ParentText" refType="w" fact="0.901"/>
              <dgm:constr type="h" for="ch" forName="ParentText" refType="h" fact="0.68"/>
              <dgm:constr type="l" for="ch" forName="Triangle" refType="w" fact="0.83"/>
              <dgm:constr type="t" for="ch" forName="Triangle" refType="h" fact="0"/>
              <dgm:constr type="w" for="ch" forName="Triangle" refType="w" fact="0.17"/>
              <dgm:constr type="h" for="ch" forName="Triangle" refType="w" refFor="ch" refForName="Triangle"/>
            </dgm:constrLst>
          </dgm:if>
          <dgm:else name="Name5">
            <dgm:constrLst>
              <dgm:constr type="l" for="ch" forName="LShape" refType="w" fact="0.002"/>
              <dgm:constr type="t" for="ch" forName="LShape" refType="h" fact="0.2347"/>
              <dgm:constr type="w" for="ch" forName="LShape" refType="w"/>
              <dgm:constr type="h" for="ch" forName="LShape" refType="h" fact="0.5164"/>
              <dgm:constr type="l" for="ch" forName="ParentText" refType="w" fact="0"/>
              <dgm:constr type="t" for="ch" forName="ParentText" refType="h" fact="0.32"/>
              <dgm:constr type="w" for="ch" forName="ParentText" refType="w" fact="0.902"/>
              <dgm:constr type="h" for="ch" forName="ParentText" refType="h" fact="0.68"/>
              <dgm:constr type="l" for="ch" forName="Triangle" refType="w" fact="0"/>
              <dgm:constr type="t" for="ch" forName="Triangle" refType="h" fact="0"/>
              <dgm:constr type="w" for="ch" forName="Triangle" refType="w" fact="0.17"/>
              <dgm:constr type="h" for="ch" forName="Triangle" refType="w" refFor="ch" refForName="Triangle"/>
            </dgm:constrLst>
          </dgm:else>
        </dgm:choose>
        <dgm:layoutNode name="LShape" styleLbl="alignNode1">
          <dgm:alg type="sp"/>
          <dgm:choose name="Name6">
            <dgm:if name="Name7" func="var" arg="dir" op="equ" val="norm">
              <dgm:shape xmlns:r="http://schemas.openxmlformats.org/officeDocument/2006/relationships" rot="90" type="corner" r:blip="">
                <dgm:adjLst>
                  <dgm:adj idx="1" val="0.1612"/>
                  <dgm:adj idx="2" val="0.1611"/>
                </dgm:adjLst>
              </dgm:shape>
            </dgm:if>
            <dgm:else name="Name8">
              <dgm:shape xmlns:r="http://schemas.openxmlformats.org/officeDocument/2006/relationships" rot="180" type="corner" r:blip="">
                <dgm:adjLst>
                  <dgm:adj idx="1" val="0.1612"/>
                  <dgm:adj idx="2" val="0.1611"/>
                </dgm:adjLst>
              </dgm:shape>
            </dgm:else>
          </dgm:choose>
          <dgm:presOf/>
        </dgm:layoutNode>
        <dgm:layoutNode name="ParentText" styleLbl="revTx">
          <dgm:varLst>
            <dgm:chMax val="0"/>
            <dgm:chPref val="0"/>
            <dgm:bulletEnabled val="1"/>
          </dgm:varLst>
          <dgm:alg type="tx">
            <dgm:param type="parTxLTRAlign" val="l"/>
            <dgm:param type="txAnchorVert" val="t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choose name="Name9">
          <dgm:if name="Name10" axis="followSib" ptType="node" func="cnt" op="gte" val="1">
            <dgm:layoutNode name="Triangle" styleLbl="alignNode1">
              <dgm:alg type="sp"/>
              <dgm:choose name="Name11">
                <dgm:if name="Name12" func="var" arg="dir" op="equ" val="norm">
                  <dgm:shape xmlns:r="http://schemas.openxmlformats.org/officeDocument/2006/relationships" type="triangle" r:blip="">
                    <dgm:adjLst>
                      <dgm:adj idx="1" val="1"/>
                    </dgm:adjLst>
                  </dgm:shape>
                </dgm:if>
                <dgm:else name="Name13">
                  <dgm:shape xmlns:r="http://schemas.openxmlformats.org/officeDocument/2006/relationships" rot="90" type="triangle" r:blip="">
                    <dgm:adjLst>
                      <dgm:adj idx="1" val="1"/>
                    </dgm:adjLst>
                  </dgm:shape>
                </dgm:else>
              </dgm:choose>
              <dgm:presOf/>
            </dgm:layoutNode>
          </dgm:if>
          <dgm:else name="Name14"/>
        </dgm:choose>
      </dgm:layoutNode>
      <dgm:forEach name="sibTransForEach" axis="followSib" ptType="sibTrans" cnt="1">
        <dgm:layoutNode name="sibTrans">
          <dgm:alg type="composite">
            <dgm:param type="ar" val="0.861"/>
          </dgm:alg>
          <dgm:constrLst>
            <dgm:constr type="w" for="ch" forName="space" refType="w"/>
            <dgm:constr type="h" for="ch" forName="space" refType="w"/>
          </dgm:constrLst>
          <dgm:layoutNode name="space" styleLbl="alignNode1">
            <dgm:alg type="sp"/>
            <dgm:shape xmlns:r="http://schemas.openxmlformats.org/officeDocument/2006/relationships" r:blip="">
              <dgm:adjLst/>
            </dgm:shape>
            <dgm:presOf/>
          </dgm:layoutNode>
        </dgm:layoutNode>
      </dgm:forEach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radial1">
  <dgm:title val=""/>
  <dgm:desc val=""/>
  <dgm:catLst>
    <dgm:cat type="relationship" pri="22000"/>
    <dgm:cat type="cycle" pri="1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4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5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op="equ"/>
      <dgm:constr type="sp" refType="w" refFor="ch" refForName="node" fact="0.3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connTx" val="55"/>
      <dgm:constr type="primFontSz" for="des" forName="connTx" refType="primFontSz" refFor="ch" refForName="centerShape" op="lte" fact="0.8"/>
    </dgm:constrLst>
    <dgm:ruleLst/>
    <dgm:forEach name="Name6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</dgm:constrLst>
        <dgm:ruleLst>
          <dgm:rule type="primFontSz" val="5" fact="NaN" max="NaN"/>
        </dgm:ruleLst>
      </dgm:layoutNode>
      <dgm:forEach name="Name7" axis="ch">
        <dgm:forEach name="Name8" axis="self" ptType="parTrans">
          <dgm:layoutNode name="Name9">
            <dgm:alg type="conn">
              <dgm:param type="dim" val="1D"/>
              <dgm:param type="begPts" val="auto"/>
              <dgm:param type="endPts" val="auto"/>
              <dgm:param type="begSty" val="noArr"/>
              <dgm:param type="endSty" val="no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connDist"/>
              <dgm:constr type="userA" for="ch" refType="connDist"/>
              <dgm:constr type="w" val="1"/>
              <dgm:constr type="h" val="5"/>
              <dgm:constr type="begPad"/>
              <dgm:constr type="endPad"/>
            </dgm:constrLst>
            <dgm:ruleLst/>
            <dgm:layoutNode name="connTx">
              <dgm:alg type="tx">
                <dgm:param type="autoTxRot" val="grav"/>
              </dgm:alg>
              <dgm:shape xmlns:r="http://schemas.openxmlformats.org/officeDocument/2006/relationships" type="rect" r:blip="" hideGeom="1">
                <dgm:adjLst/>
              </dgm:shape>
              <dgm:presOf axis="self"/>
              <dgm:constrLst>
                <dgm:constr type="userA"/>
                <dgm:constr type="w" refType="userA" fact="0.05"/>
                <dgm:constr type="h" refType="userA" fact="0.05"/>
                <dgm:constr type="lMarg" val="1"/>
                <dgm:constr type="rMarg" val="1"/>
                <dgm:constr type="tMarg"/>
                <dgm:constr type="bMarg"/>
              </dgm:constrLst>
              <dgm:ruleLst>
                <dgm:rule type="w" val="NaN" fact="0.8" max="NaN"/>
                <dgm:rule type="h" val="NaN" fact="1" max="NaN"/>
                <dgm:rule type="primFontSz" val="5" fact="NaN" max="NaN"/>
              </dgm:ruleLst>
            </dgm:layoutNode>
          </dgm:layoutNode>
        </dgm:forEach>
        <dgm:forEach name="Name10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11/layout/HexagonRadial">
  <dgm:title val="Hexagon Radial"/>
  <dgm:desc val="Use to show a sequential process that relates to a central idea or theme. Limited to six Level 2 shapes. Works best with small amounts of text. Unused text does not appear, but remains available if you switch layouts."/>
  <dgm:catLst>
    <dgm:cat type="cycle" pri="8500"/>
    <dgm:cat type="officeonline" pri="90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  <dgm:pt modelId="15">
          <dgm:prSet phldr="1"/>
        </dgm:pt>
        <dgm:pt modelId="16">
          <dgm:prSet phldr="1"/>
        </dgm:pt>
      </dgm:ptLst>
      <dgm:cxnLst>
        <dgm:cxn modelId="40" srcId="0" destId="10" srcOrd="0" destOrd="0"/>
        <dgm:cxn modelId="50" srcId="10" destId="11" srcOrd="0" destOrd="0"/>
        <dgm:cxn modelId="60" srcId="10" destId="12" srcOrd="0" destOrd="0"/>
        <dgm:cxn modelId="70" srcId="10" destId="13" srcOrd="0" destOrd="0"/>
        <dgm:cxn modelId="80" srcId="10" destId="14" srcOrd="0" destOrd="0"/>
        <dgm:cxn modelId="90" srcId="10" destId="15" srcOrd="0" destOrd="0"/>
        <dgm:cxn modelId="100" srcId="10" destId="16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40" srcId="0" destId="10" srcOrd="0" destOrd="0"/>
        <dgm:cxn modelId="50" srcId="10" destId="11" srcOrd="0" destOrd="0"/>
        <dgm:cxn modelId="60" srcId="10" destId="12" srcOrd="0" destOrd="0"/>
        <dgm:cxn modelId="70" srcId="10" destId="13" srcOrd="0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  <dgm:pt modelId="15">
          <dgm:prSet phldr="1"/>
        </dgm:pt>
        <dgm:pt modelId="16">
          <dgm:prSet phldr="1"/>
        </dgm:pt>
      </dgm:ptLst>
      <dgm:cxnLst>
        <dgm:cxn modelId="40" srcId="0" destId="10" srcOrd="0" destOrd="0"/>
        <dgm:cxn modelId="50" srcId="10" destId="11" srcOrd="0" destOrd="0"/>
        <dgm:cxn modelId="60" srcId="10" destId="12" srcOrd="0" destOrd="0"/>
        <dgm:cxn modelId="70" srcId="10" destId="13" srcOrd="0" destOrd="0"/>
        <dgm:cxn modelId="80" srcId="10" destId="14" srcOrd="0" destOrd="0"/>
        <dgm:cxn modelId="90" srcId="10" destId="15" srcOrd="0" destOrd="0"/>
        <dgm:cxn modelId="100" srcId="10" destId="16" srcOrd="0" destOrd="0"/>
      </dgm:cxnLst>
      <dgm:bg/>
      <dgm:whole/>
    </dgm:dataModel>
  </dgm:clrData>
  <dgm:layoutNode name="Name0">
    <dgm:varLst>
      <dgm:chMax val="1"/>
      <dgm:chPref val="1"/>
      <dgm:dir/>
      <dgm:animOne val="branch"/>
      <dgm:animLvl val="lvl"/>
    </dgm:varLst>
    <dgm:shape xmlns:r="http://schemas.openxmlformats.org/officeDocument/2006/relationships" r:blip="">
      <dgm:adjLst/>
    </dgm:shape>
    <dgm:choose name="Name1">
      <dgm:if name="Name2" func="var" arg="dir" op="equ" val="norm">
        <dgm:choose name="Name3">
          <dgm:if name="Name4" axis="ch ch" ptType="node node" st="1 1" cnt="1 0" func="cnt" op="equ" val="0">
            <dgm:alg type="composite">
              <dgm:param type="ar" val="1.1561"/>
            </dgm:alg>
            <dgm:constrLst>
              <dgm:constr type="primFontSz" for="des" forName="Parent" val="65"/>
              <dgm:constr type="l" for="ch" forName="Parent" refType="w" fact="0"/>
              <dgm:constr type="t" for="ch" forName="Parent" refType="h" fact="0"/>
              <dgm:constr type="w" for="ch" forName="Parent" refType="w"/>
              <dgm:constr type="h" for="ch" forName="Parent" refType="h"/>
            </dgm:constrLst>
          </dgm:if>
          <dgm:if name="Name5" axis="ch ch" ptType="node node" st="1 1" cnt="1 0" func="cnt" op="lte" val="1">
            <dgm:alg type="composite">
              <dgm:param type="ar" val="1.368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l" for="ch" forName="Accent1" refType="w" fact="0.1685"/>
              <dgm:constr type="t" for="ch" forName="Accent1" refType="h" fact="0.2946"/>
              <dgm:constr type="w" for="ch" forName="Accent1" refType="w" fact="0.462"/>
              <dgm:constr type="h" for="ch" forName="Accent1" refType="h" fact="0.5472"/>
              <dgm:constr type="l" for="ch" forName="Parent" refType="w" fact="0"/>
              <dgm:constr type="t" for="ch" forName="Parent" refType="h" fact="0.2885"/>
              <dgm:constr type="w" for="ch" forName="Parent" refType="w" fact="0.6013"/>
              <dgm:constr type="h" for="ch" forName="Parent" refType="h" fact="0.7115"/>
              <dgm:constr type="l" for="ch" forName="Child1" refType="w" fact="0.5073"/>
              <dgm:constr type="t" for="ch" forName="Child1" refType="h" fact="0"/>
              <dgm:constr type="w" for="ch" forName="Child1" refType="w" fact="0.4927"/>
              <dgm:constr type="h" for="ch" forName="Child1" refType="h" fact="0.5831"/>
            </dgm:constrLst>
          </dgm:if>
          <dgm:if name="Name6" axis="ch ch" ptType="node node" st="1 1" cnt="1 0" func="cnt" op="equ" val="2">
            <dgm:alg type="composite">
              <dgm:param type="ar" val="1.0619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2" refType="primFontSz" refFor="des" refForName="Child1" op="equ"/>
              <dgm:constr type="l" for="ch" forName="Accent2" refType="w" fact="0.6413"/>
              <dgm:constr type="t" for="ch" forName="Accent2" refType="h" fact="0.3477"/>
              <dgm:constr type="w" for="ch" forName="Accent2" refType="w" fact="0.2269"/>
              <dgm:constr type="h" for="ch" forName="Accent2" refType="h" fact="0.2076"/>
              <dgm:constr type="l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l" for="ch" forName="Parent" refType="w" fact="0"/>
              <dgm:constr type="t" for="ch" forName="Parent" refType="h" fact="0.2239"/>
              <dgm:constr type="w" for="ch" forName="Parent" refType="w" fact="0.6013"/>
              <dgm:constr type="h" for="ch" forName="Parent" refType="h" fact="0.5523"/>
              <dgm:constr type="l" for="ch" forName="Child1" refType="w" fact="0.5073"/>
              <dgm:constr type="t" for="ch" forName="Child1" refType="h" fact="0"/>
              <dgm:constr type="w" for="ch" forName="Child1" refType="w" fact="0.4927"/>
              <dgm:constr type="h" for="ch" forName="Child1" refType="h" fact="0.4527"/>
              <dgm:constr type="l" for="ch" forName="Child2" refType="w" fact="0.5073"/>
              <dgm:constr type="t" for="ch" forName="Child2" refType="h" fact="0.5473"/>
              <dgm:constr type="w" for="ch" forName="Child2" refType="w" fact="0.4927"/>
              <dgm:constr type="h" for="ch" forName="Child2" refType="h" fact="0.4527"/>
            </dgm:constrLst>
          </dgm:if>
          <dgm:if name="Name7" axis="ch ch" ptType="node node" st="1 1" cnt="1 0" func="cnt" op="equ" val="3">
            <dgm:alg type="composite">
              <dgm:param type="ar" val="0.8305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l" for="ch" forName="Accent3" refType="w" fact="0.4573"/>
              <dgm:constr type="t" for="ch" forName="Accent3" refType="h" fact="0.6145"/>
              <dgm:constr type="w" for="ch" forName="Accent3" refType="w" fact="0.2269"/>
              <dgm:constr type="h" for="ch" forName="Accent3" refType="h" fact="0.1623"/>
              <dgm:constr type="l" for="ch" forName="Accent2" refType="w" fact="0.6413"/>
              <dgm:constr type="t" for="ch" forName="Accent2" refType="h" fact="0.2719"/>
              <dgm:constr type="w" for="ch" forName="Accent2" refType="w" fact="0.2269"/>
              <dgm:constr type="h" for="ch" forName="Accent2" refType="h" fact="0.1623"/>
              <dgm:constr type="l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l" for="ch" forName="Child3" refType="w" fact="0.0554"/>
              <dgm:constr type="t" for="ch" forName="Child3" refType="h" fact="0.646"/>
              <dgm:constr type="w" for="ch" forName="Child3" refType="w" fact="0.4927"/>
              <dgm:constr type="h" for="ch" forName="Child3" refType="h" fact="0.354"/>
              <dgm:constr type="l" for="ch" forName="Parent" refType="w" fact="0"/>
              <dgm:constr type="t" for="ch" forName="Parent" refType="h" fact="0.1751"/>
              <dgm:constr type="w" for="ch" forName="Parent" refType="w" fact="0.6013"/>
              <dgm:constr type="h" for="ch" forName="Parent" refType="h" fact="0.4319"/>
              <dgm:constr type="l" for="ch" forName="Child1" refType="w" fact="0.5073"/>
              <dgm:constr type="t" for="ch" forName="Child1" refType="h" fact="0"/>
              <dgm:constr type="w" for="ch" forName="Child1" refType="w" fact="0.4927"/>
              <dgm:constr type="h" for="ch" forName="Child1" refType="h" fact="0.354"/>
              <dgm:constr type="l" for="ch" forName="Child2" refType="w" fact="0.5073"/>
              <dgm:constr type="t" for="ch" forName="Child2" refType="h" fact="0.428"/>
              <dgm:constr type="w" for="ch" forName="Child2" refType="w" fact="0.4927"/>
              <dgm:constr type="h" for="ch" forName="Child2" refType="h" fact="0.354"/>
            </dgm:constrLst>
          </dgm:if>
          <dgm:if name="Name8" axis="ch ch" ptType="node node" st="1 1" cnt="1 0" func="cnt" op="equ" val="4">
            <dgm:alg type="composite">
              <dgm:param type="ar" val="0.682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4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l" for="ch" forName="Accent4" refType="w" fact="0.4573"/>
              <dgm:constr type="t" for="ch" forName="Accent4" refType="h" fact="0.6834"/>
              <dgm:constr type="w" for="ch" forName="Accent4" refType="w" fact="0.2269"/>
              <dgm:constr type="h" for="ch" forName="Accent4" refType="h" fact="0.1333"/>
              <dgm:constr type="l" for="ch" forName="Accent3" refType="w" fact="0.6413"/>
              <dgm:constr type="t" for="ch" forName="Accent3" refType="h" fact="0.4021"/>
              <dgm:constr type="w" for="ch" forName="Accent3" refType="w" fact="0.2269"/>
              <dgm:constr type="h" for="ch" forName="Accent3" refType="h" fact="0.1333"/>
              <dgm:constr type="l" for="ch" forName="Accent2" refType="w" fact="0.3765"/>
              <dgm:constr type="t" for="ch" forName="Accent2" refType="h" fact="0.1529"/>
              <dgm:constr type="w" for="ch" forName="Accent2" refType="w" fact="0.2269"/>
              <dgm:constr type="h" for="ch" forName="Accent2" refType="h" fact="0.1333"/>
              <dgm:constr type="l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l" for="ch" forName="Child4" refType="w" fact="0.0554"/>
              <dgm:constr type="t" for="ch" forName="Child4" refType="h" fact="0.7093"/>
              <dgm:constr type="w" for="ch" forName="Child4" refType="w" fact="0.4927"/>
              <dgm:constr type="h" for="ch" forName="Child4" refType="h" fact="0.2907"/>
              <dgm:constr type="l" for="ch" forName="Parent" refType="w" fact="0"/>
              <dgm:constr type="t" for="ch" forName="Parent" refType="h" fact="0.3226"/>
              <dgm:constr type="w" for="ch" forName="Parent" refType="w" fact="0.6013"/>
              <dgm:constr type="h" for="ch" forName="Parent" refType="h" fact="0.3547"/>
              <dgm:constr type="l" for="ch" forName="Child2" refType="w" fact="0.5073"/>
              <dgm:constr type="t" for="ch" forName="Child2" refType="h" fact="0.1788"/>
              <dgm:constr type="w" for="ch" forName="Child2" refType="w" fact="0.4927"/>
              <dgm:constr type="h" for="ch" forName="Child2" refType="h" fact="0.2907"/>
              <dgm:constr type="l" for="ch" forName="Child3" refType="w" fact="0.5073"/>
              <dgm:constr type="t" for="ch" forName="Child3" refType="h" fact="0.5303"/>
              <dgm:constr type="w" for="ch" forName="Child3" refType="w" fact="0.4927"/>
              <dgm:constr type="h" for="ch" forName="Child3" refType="h" fact="0.2907"/>
              <dgm:constr type="l" for="ch" forName="Child1" refType="w" fact="0.0554"/>
              <dgm:constr type="t" for="ch" forName="Child1" refType="h" fact="0"/>
              <dgm:constr type="w" for="ch" forName="Child1" refType="w" fact="0.4927"/>
              <dgm:constr type="h" for="ch" forName="Child1" refType="h" fact="0.2907"/>
            </dgm:constrLst>
          </dgm:if>
          <dgm:if name="Name9" axis="ch ch" ptType="node node" st="1 1" cnt="1 0" func="cnt" op="equ" val="5">
            <dgm:alg type="composite">
              <dgm:param type="ar" val="0.9538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4" refType="primFontSz" refFor="des" refForName="Parent" op="lte"/>
              <dgm:constr type="primFontSz" for="des" forName="Child5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l" for="ch" forName="Accent5" refType="w" fact="0.2858"/>
              <dgm:constr type="t" for="ch" forName="Accent5" refType="h" fact="0.7126"/>
              <dgm:constr type="w" for="ch" forName="Accent5" refType="w" fact="0.1622"/>
              <dgm:constr type="h" for="ch" forName="Accent5" refType="h" fact="0.1333"/>
              <dgm:constr type="l" for="ch" forName="Accent4" refType="w" fact="0.612"/>
              <dgm:constr type="t" for="ch" forName="Accent4" refType="h" fact="0.6834"/>
              <dgm:constr type="w" for="ch" forName="Accent4" refType="w" fact="0.1622"/>
              <dgm:constr type="h" for="ch" forName="Accent4" refType="h" fact="0.1333"/>
              <dgm:constr type="l" for="ch" forName="Accent3" refType="w" fact="0.7435"/>
              <dgm:constr type="t" for="ch" forName="Accent3" refType="h" fact="0.4021"/>
              <dgm:constr type="w" for="ch" forName="Accent3" refType="w" fact="0.1622"/>
              <dgm:constr type="h" for="ch" forName="Accent3" refType="h" fact="0.1333"/>
              <dgm:constr type="l" for="ch" forName="Accent2" refType="w" fact="0.5542"/>
              <dgm:constr type="t" for="ch" forName="Accent2" refType="h" fact="0.1529"/>
              <dgm:constr type="w" for="ch" forName="Accent2" refType="w" fact="0.1622"/>
              <dgm:constr type="h" for="ch" forName="Accent2" refType="h" fact="0.1333"/>
              <dgm:constr type="l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l" for="ch" forName="Child4" refType="w" fact="0.3246"/>
              <dgm:constr type="t" for="ch" forName="Child4" refType="h" fact="0.7093"/>
              <dgm:constr type="w" for="ch" forName="Child4" refType="w" fact="0.3523"/>
              <dgm:constr type="h" for="ch" forName="Child4" refType="h" fact="0.2907"/>
              <dgm:constr type="l" for="ch" forName="Parent" refType="w" fact="0.285"/>
              <dgm:constr type="t" for="ch" forName="Parent" refType="h" fact="0.3226"/>
              <dgm:constr type="w" for="ch" forName="Parent" refType="w" fact="0.4299"/>
              <dgm:constr type="h" for="ch" forName="Parent" refType="h" fact="0.3547"/>
              <dgm:constr type="l" for="ch" forName="Child2" refType="w" fact="0.6477"/>
              <dgm:constr type="t" for="ch" forName="Child2" refType="h" fact="0.1788"/>
              <dgm:constr type="w" for="ch" forName="Child2" refType="w" fact="0.3523"/>
              <dgm:constr type="h" for="ch" forName="Child2" refType="h" fact="0.2907"/>
              <dgm:constr type="l" for="ch" forName="Child3" refType="w" fact="0.6477"/>
              <dgm:constr type="t" for="ch" forName="Child3" refType="h" fact="0.5303"/>
              <dgm:constr type="w" for="ch" forName="Child3" refType="w" fact="0.3523"/>
              <dgm:constr type="h" for="ch" forName="Child3" refType="h" fact="0.2907"/>
              <dgm:constr type="l" for="ch" forName="Child5" refType="w" fact="0"/>
              <dgm:constr type="t" for="ch" forName="Child5" refType="h" fact="0.5305"/>
              <dgm:constr type="w" for="ch" forName="Child5" refType="w" fact="0.3523"/>
              <dgm:constr type="h" for="ch" forName="Child5" refType="h" fact="0.2907"/>
              <dgm:constr type="l" for="ch" forName="Child1" refType="w" fact="0.3246"/>
              <dgm:constr type="t" for="ch" forName="Child1" refType="h" fact="0"/>
              <dgm:constr type="w" for="ch" forName="Child1" refType="w" fact="0.3523"/>
              <dgm:constr type="h" for="ch" forName="Child1" refType="h" fact="0.2907"/>
            </dgm:constrLst>
          </dgm:if>
          <dgm:else name="Name10">
            <dgm:alg type="composite">
              <dgm:param type="ar" val="0.9538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4" refType="primFontSz" refFor="des" refForName="Parent" op="lte"/>
              <dgm:constr type="primFontSz" for="des" forName="Child5" refType="primFontSz" refFor="des" refForName="Parent" op="lte"/>
              <dgm:constr type="primFontSz" for="des" forName="Child6" refType="primFontSz" refFor="des" refForName="Parent" op="lte"/>
              <dgm:constr type="primFontSz" for="des" forName="Child7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ptType="node" op="equ" val="65"/>
              <dgm:constr type="l" for="ch" forName="Accent6" refType="w" fact="0.0934"/>
              <dgm:constr type="t" for="ch" forName="Accent6" refType="h" fact="0.4635"/>
              <dgm:constr type="w" for="ch" forName="Accent6" refType="w" fact="0.1622"/>
              <dgm:constr type="h" for="ch" forName="Accent6" refType="h" fact="0.1333"/>
              <dgm:constr type="l" for="ch" forName="Accent5" refType="w" fact="0.2858"/>
              <dgm:constr type="t" for="ch" forName="Accent5" refType="h" fact="0.7126"/>
              <dgm:constr type="w" for="ch" forName="Accent5" refType="w" fact="0.1622"/>
              <dgm:constr type="h" for="ch" forName="Accent5" refType="h" fact="0.1333"/>
              <dgm:constr type="l" for="ch" forName="Accent4" refType="w" fact="0.612"/>
              <dgm:constr type="t" for="ch" forName="Accent4" refType="h" fact="0.6834"/>
              <dgm:constr type="w" for="ch" forName="Accent4" refType="w" fact="0.1622"/>
              <dgm:constr type="h" for="ch" forName="Accent4" refType="h" fact="0.1333"/>
              <dgm:constr type="l" for="ch" forName="Accent3" refType="w" fact="0.7435"/>
              <dgm:constr type="t" for="ch" forName="Accent3" refType="h" fact="0.4021"/>
              <dgm:constr type="w" for="ch" forName="Accent3" refType="w" fact="0.1622"/>
              <dgm:constr type="h" for="ch" forName="Accent3" refType="h" fact="0.1333"/>
              <dgm:constr type="l" for="ch" forName="Accent2" refType="w" fact="0.5542"/>
              <dgm:constr type="t" for="ch" forName="Accent2" refType="h" fact="0.1529"/>
              <dgm:constr type="w" for="ch" forName="Accent2" refType="w" fact="0.1622"/>
              <dgm:constr type="h" for="ch" forName="Accent2" refType="h" fact="0.1333"/>
              <dgm:constr type="l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l" for="ch" forName="Child4" refType="w" fact="0.3246"/>
              <dgm:constr type="t" for="ch" forName="Child4" refType="h" fact="0.7093"/>
              <dgm:constr type="w" for="ch" forName="Child4" refType="w" fact="0.3523"/>
              <dgm:constr type="h" for="ch" forName="Child4" refType="h" fact="0.2907"/>
              <dgm:constr type="l" for="ch" forName="Parent" refType="w" fact="0.285"/>
              <dgm:constr type="t" for="ch" forName="Parent" refType="h" fact="0.3226"/>
              <dgm:constr type="w" for="ch" forName="Parent" refType="w" fact="0.4299"/>
              <dgm:constr type="h" for="ch" forName="Parent" refType="h" fact="0.3547"/>
              <dgm:constr type="l" for="ch" forName="Child2" refType="w" fact="0.6477"/>
              <dgm:constr type="t" for="ch" forName="Child2" refType="h" fact="0.1788"/>
              <dgm:constr type="w" for="ch" forName="Child2" refType="w" fact="0.3523"/>
              <dgm:constr type="h" for="ch" forName="Child2" refType="h" fact="0.2907"/>
              <dgm:constr type="l" for="ch" forName="Child3" refType="w" fact="0.6477"/>
              <dgm:constr type="t" for="ch" forName="Child3" refType="h" fact="0.5303"/>
              <dgm:constr type="w" for="ch" forName="Child3" refType="w" fact="0.3523"/>
              <dgm:constr type="h" for="ch" forName="Child3" refType="h" fact="0.2907"/>
              <dgm:constr type="l" for="ch" forName="Child5" refType="w" fact="0"/>
              <dgm:constr type="t" for="ch" forName="Child5" refType="h" fact="0.5305"/>
              <dgm:constr type="w" for="ch" forName="Child5" refType="w" fact="0.3523"/>
              <dgm:constr type="h" for="ch" forName="Child5" refType="h" fact="0.2907"/>
              <dgm:constr type="l" for="ch" forName="Child6" refType="w" fact="0"/>
              <dgm:constr type="t" for="ch" forName="Child6" refType="h" fact="0.1784"/>
              <dgm:constr type="w" for="ch" forName="Child6" refType="w" fact="0.3523"/>
              <dgm:constr type="h" for="ch" forName="Child6" refType="h" fact="0.2907"/>
              <dgm:constr type="l" for="ch" forName="Child1" refType="w" fact="0.3246"/>
              <dgm:constr type="t" for="ch" forName="Child1" refType="h" fact="0"/>
              <dgm:constr type="w" for="ch" forName="Child1" refType="w" fact="0.3523"/>
              <dgm:constr type="h" for="ch" forName="Child1" refType="h" fact="0.2907"/>
            </dgm:constrLst>
          </dgm:else>
        </dgm:choose>
      </dgm:if>
      <dgm:else name="Name11">
        <dgm:choose name="Name12">
          <dgm:if name="Name13" axis="ch ch" ptType="node node" st="1 1" cnt="1 0" func="cnt" op="equ" val="0">
            <dgm:alg type="composite">
              <dgm:param type="ar" val="1.1561"/>
            </dgm:alg>
            <dgm:constrLst>
              <dgm:constr type="primFontSz" for="des" forName="Parent" val="65"/>
              <dgm:constr type="l" for="ch" forName="Parent" refType="w" fact="0"/>
              <dgm:constr type="t" for="ch" forName="Parent" refType="h" fact="0"/>
              <dgm:constr type="w" for="ch" forName="Parent" refType="w"/>
              <dgm:constr type="h" for="ch" forName="Parent" refType="h"/>
            </dgm:constrLst>
          </dgm:if>
          <dgm:if name="Name14" axis="ch ch" ptType="node node" st="1 1" cnt="1 0" func="cnt" op="lte" val="1">
            <dgm:alg type="composite">
              <dgm:param type="ar" val="1.368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r" for="ch" forName="Accent1" refType="w" fact="0.8315"/>
              <dgm:constr type="t" for="ch" forName="Accent1" refType="h" fact="0.2946"/>
              <dgm:constr type="w" for="ch" forName="Accent1" refType="w" fact="0.462"/>
              <dgm:constr type="h" for="ch" forName="Accent1" refType="h" fact="0.5472"/>
              <dgm:constr type="r" for="ch" forName="Parent" refType="w"/>
              <dgm:constr type="t" for="ch" forName="Parent" refType="h" fact="0.2885"/>
              <dgm:constr type="w" for="ch" forName="Parent" refType="w" fact="0.6013"/>
              <dgm:constr type="h" for="ch" forName="Parent" refType="h" fact="0.7115"/>
              <dgm:constr type="r" for="ch" forName="Child1" refType="w" fact="0.4927"/>
              <dgm:constr type="t" for="ch" forName="Child1" refType="h" fact="0"/>
              <dgm:constr type="w" for="ch" forName="Child1" refType="w" fact="0.4927"/>
              <dgm:constr type="h" for="ch" forName="Child1" refType="h" fact="0.5831"/>
            </dgm:constrLst>
          </dgm:if>
          <dgm:if name="Name15" axis="ch ch" ptType="node node" st="1 1" cnt="1 0" func="cnt" op="equ" val="2">
            <dgm:alg type="composite">
              <dgm:param type="ar" val="1.0619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2" refType="primFontSz" refFor="des" refForName="Child1" op="equ"/>
              <dgm:constr type="r" for="ch" forName="Accent2" refType="w" fact="0.3587"/>
              <dgm:constr type="t" for="ch" forName="Accent2" refType="h" fact="0.3477"/>
              <dgm:constr type="w" for="ch" forName="Accent2" refType="w" fact="0.2269"/>
              <dgm:constr type="h" for="ch" forName="Accent2" refType="h" fact="0.2076"/>
              <dgm:constr type="r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r" for="ch" forName="Parent" refType="w"/>
              <dgm:constr type="t" for="ch" forName="Parent" refType="h" fact="0.2239"/>
              <dgm:constr type="w" for="ch" forName="Parent" refType="w" fact="0.6013"/>
              <dgm:constr type="h" for="ch" forName="Parent" refType="h" fact="0.5523"/>
              <dgm:constr type="r" for="ch" forName="Child1" refType="w" fact="0.4927"/>
              <dgm:constr type="t" for="ch" forName="Child1" refType="h" fact="0"/>
              <dgm:constr type="w" for="ch" forName="Child1" refType="w" fact="0.4927"/>
              <dgm:constr type="h" for="ch" forName="Child1" refType="h" fact="0.4527"/>
              <dgm:constr type="r" for="ch" forName="Child2" refType="w" fact="0.5073"/>
              <dgm:constr type="t" for="ch" forName="Child2" refType="h" fact="0.5473"/>
              <dgm:constr type="w" for="ch" forName="Child2" refType="w" fact="0.4927"/>
              <dgm:constr type="h" for="ch" forName="Child2" refType="h" fact="0.4527"/>
            </dgm:constrLst>
          </dgm:if>
          <dgm:if name="Name16" axis="ch ch" ptType="node node" st="1 1" cnt="1 0" func="cnt" op="equ" val="3">
            <dgm:alg type="composite">
              <dgm:param type="ar" val="0.8305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r" for="ch" forName="Accent3" refType="w" fact="0.5427"/>
              <dgm:constr type="t" for="ch" forName="Accent3" refType="h" fact="0.6145"/>
              <dgm:constr type="w" for="ch" forName="Accent3" refType="w" fact="0.2269"/>
              <dgm:constr type="h" for="ch" forName="Accent3" refType="h" fact="0.1623"/>
              <dgm:constr type="r" for="ch" forName="Accent2" refType="w" fact="0.3587"/>
              <dgm:constr type="t" for="ch" forName="Accent2" refType="h" fact="0.2719"/>
              <dgm:constr type="w" for="ch" forName="Accent2" refType="w" fact="0.2269"/>
              <dgm:constr type="h" for="ch" forName="Accent2" refType="h" fact="0.1623"/>
              <dgm:constr type="r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r" for="ch" forName="Child3" refType="w" fact="0.9446"/>
              <dgm:constr type="t" for="ch" forName="Child3" refType="h" fact="0.646"/>
              <dgm:constr type="w" for="ch" forName="Child3" refType="w" fact="0.4927"/>
              <dgm:constr type="h" for="ch" forName="Child3" refType="h" fact="0.354"/>
              <dgm:constr type="r" for="ch" forName="Parent" refType="w"/>
              <dgm:constr type="t" for="ch" forName="Parent" refType="h" fact="0.1751"/>
              <dgm:constr type="w" for="ch" forName="Parent" refType="w" fact="0.6013"/>
              <dgm:constr type="h" for="ch" forName="Parent" refType="h" fact="0.4319"/>
              <dgm:constr type="r" for="ch" forName="Child1" refType="w" fact="0.4927"/>
              <dgm:constr type="t" for="ch" forName="Child1" refType="h" fact="0"/>
              <dgm:constr type="w" for="ch" forName="Child1" refType="w" fact="0.4927"/>
              <dgm:constr type="h" for="ch" forName="Child1" refType="h" fact="0.354"/>
              <dgm:constr type="r" for="ch" forName="Child2" refType="w" fact="0.4927"/>
              <dgm:constr type="t" for="ch" forName="Child2" refType="h" fact="0.428"/>
              <dgm:constr type="w" for="ch" forName="Child2" refType="w" fact="0.4927"/>
              <dgm:constr type="h" for="ch" forName="Child2" refType="h" fact="0.354"/>
            </dgm:constrLst>
          </dgm:if>
          <dgm:if name="Name17" axis="ch ch" ptType="node node" st="1 1" cnt="1 0" func="cnt" op="equ" val="4">
            <dgm:alg type="composite">
              <dgm:param type="ar" val="0.682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4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r" for="ch" forName="Accent4" refType="w" fact="0.5427"/>
              <dgm:constr type="t" for="ch" forName="Accent4" refType="h" fact="0.6834"/>
              <dgm:constr type="w" for="ch" forName="Accent4" refType="w" fact="0.2269"/>
              <dgm:constr type="h" for="ch" forName="Accent4" refType="h" fact="0.1333"/>
              <dgm:constr type="r" for="ch" forName="Accent3" refType="w" fact="0.3587"/>
              <dgm:constr type="t" for="ch" forName="Accent3" refType="h" fact="0.4021"/>
              <dgm:constr type="w" for="ch" forName="Accent3" refType="w" fact="0.2269"/>
              <dgm:constr type="h" for="ch" forName="Accent3" refType="h" fact="0.1333"/>
              <dgm:constr type="r" for="ch" forName="Accent2" refType="w" fact="0.6235"/>
              <dgm:constr type="t" for="ch" forName="Accent2" refType="h" fact="0.1529"/>
              <dgm:constr type="w" for="ch" forName="Accent2" refType="w" fact="0.2269"/>
              <dgm:constr type="h" for="ch" forName="Accent2" refType="h" fact="0.1333"/>
              <dgm:constr type="r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r" for="ch" forName="Child4" refType="w" fact="0.9446"/>
              <dgm:constr type="t" for="ch" forName="Child4" refType="h" fact="0.7093"/>
              <dgm:constr type="w" for="ch" forName="Child4" refType="w" fact="0.4927"/>
              <dgm:constr type="h" for="ch" forName="Child4" refType="h" fact="0.2907"/>
              <dgm:constr type="r" for="ch" forName="Parent" refType="w"/>
              <dgm:constr type="t" for="ch" forName="Parent" refType="h" fact="0.3226"/>
              <dgm:constr type="w" for="ch" forName="Parent" refType="w" fact="0.6013"/>
              <dgm:constr type="h" for="ch" forName="Parent" refType="h" fact="0.3547"/>
              <dgm:constr type="r" for="ch" forName="Child2" refType="w" fact="0.4927"/>
              <dgm:constr type="t" for="ch" forName="Child2" refType="h" fact="0.1788"/>
              <dgm:constr type="w" for="ch" forName="Child2" refType="w" fact="0.4927"/>
              <dgm:constr type="h" for="ch" forName="Child2" refType="h" fact="0.2907"/>
              <dgm:constr type="r" for="ch" forName="Child3" refType="w" fact="0.4927"/>
              <dgm:constr type="t" for="ch" forName="Child3" refType="h" fact="0.5303"/>
              <dgm:constr type="w" for="ch" forName="Child3" refType="w" fact="0.4927"/>
              <dgm:constr type="h" for="ch" forName="Child3" refType="h" fact="0.2907"/>
              <dgm:constr type="r" for="ch" forName="Child1" refType="w" fact="0.9446"/>
              <dgm:constr type="t" for="ch" forName="Child1" refType="h" fact="0"/>
              <dgm:constr type="w" for="ch" forName="Child1" refType="w" fact="0.4927"/>
              <dgm:constr type="h" for="ch" forName="Child1" refType="h" fact="0.2907"/>
            </dgm:constrLst>
          </dgm:if>
          <dgm:if name="Name18" axis="ch ch" ptType="node node" st="1 1" cnt="1 0" func="cnt" op="equ" val="5">
            <dgm:alg type="composite">
              <dgm:param type="ar" val="0.9538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4" refType="primFontSz" refFor="des" refForName="Parent" op="lte"/>
              <dgm:constr type="primFontSz" for="des" forName="Child5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r" for="ch" forName="Accent5" refType="w" fact="0.7142"/>
              <dgm:constr type="t" for="ch" forName="Accent5" refType="h" fact="0.7126"/>
              <dgm:constr type="w" for="ch" forName="Accent5" refType="w" fact="0.1622"/>
              <dgm:constr type="h" for="ch" forName="Accent5" refType="h" fact="0.1333"/>
              <dgm:constr type="r" for="ch" forName="Accent4" refType="w" fact="0.388"/>
              <dgm:constr type="t" for="ch" forName="Accent4" refType="h" fact="0.6834"/>
              <dgm:constr type="w" for="ch" forName="Accent4" refType="w" fact="0.1622"/>
              <dgm:constr type="h" for="ch" forName="Accent4" refType="h" fact="0.1333"/>
              <dgm:constr type="r" for="ch" forName="Accent3" refType="w" fact="0.2565"/>
              <dgm:constr type="t" for="ch" forName="Accent3" refType="h" fact="0.4021"/>
              <dgm:constr type="w" for="ch" forName="Accent3" refType="w" fact="0.1622"/>
              <dgm:constr type="h" for="ch" forName="Accent3" refType="h" fact="0.1333"/>
              <dgm:constr type="r" for="ch" forName="Accent2" refType="w" fact="0.4458"/>
              <dgm:constr type="t" for="ch" forName="Accent2" refType="h" fact="0.1529"/>
              <dgm:constr type="w" for="ch" forName="Accent2" refType="w" fact="0.1622"/>
              <dgm:constr type="h" for="ch" forName="Accent2" refType="h" fact="0.1333"/>
              <dgm:constr type="r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r" for="ch" forName="Child4" refType="w" fact="0.6754"/>
              <dgm:constr type="t" for="ch" forName="Child4" refType="h" fact="0.7093"/>
              <dgm:constr type="w" for="ch" forName="Child4" refType="w" fact="0.3523"/>
              <dgm:constr type="h" for="ch" forName="Child4" refType="h" fact="0.2907"/>
              <dgm:constr type="r" for="ch" forName="Parent" refType="w" fact="0.715"/>
              <dgm:constr type="t" for="ch" forName="Parent" refType="h" fact="0.3226"/>
              <dgm:constr type="w" for="ch" forName="Parent" refType="w" fact="0.4299"/>
              <dgm:constr type="h" for="ch" forName="Parent" refType="h" fact="0.3547"/>
              <dgm:constr type="r" for="ch" forName="Child2" refType="w" fact="0.3523"/>
              <dgm:constr type="t" for="ch" forName="Child2" refType="h" fact="0.1788"/>
              <dgm:constr type="w" for="ch" forName="Child2" refType="w" fact="0.3523"/>
              <dgm:constr type="h" for="ch" forName="Child2" refType="h" fact="0.2907"/>
              <dgm:constr type="r" for="ch" forName="Child3" refType="w" fact="0.3523"/>
              <dgm:constr type="t" for="ch" forName="Child3" refType="h" fact="0.5303"/>
              <dgm:constr type="w" for="ch" forName="Child3" refType="w" fact="0.3523"/>
              <dgm:constr type="h" for="ch" forName="Child3" refType="h" fact="0.2907"/>
              <dgm:constr type="r" for="ch" forName="Child5" refType="w"/>
              <dgm:constr type="t" for="ch" forName="Child5" refType="h" fact="0.5305"/>
              <dgm:constr type="w" for="ch" forName="Child5" refType="w" fact="0.3523"/>
              <dgm:constr type="h" for="ch" forName="Child5" refType="h" fact="0.2907"/>
              <dgm:constr type="r" for="ch" forName="Child1" refType="w" fact="0.6754"/>
              <dgm:constr type="t" for="ch" forName="Child1" refType="h" fact="0"/>
              <dgm:constr type="w" for="ch" forName="Child1" refType="w" fact="0.3523"/>
              <dgm:constr type="h" for="ch" forName="Child1" refType="h" fact="0.2907"/>
            </dgm:constrLst>
          </dgm:if>
          <dgm:else name="Name19">
            <dgm:alg type="composite">
              <dgm:param type="ar" val="0.9538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4" refType="primFontSz" refFor="des" refForName="Parent" op="lte"/>
              <dgm:constr type="primFontSz" for="des" forName="Child5" refType="primFontSz" refFor="des" refForName="Parent" op="lte"/>
              <dgm:constr type="primFontSz" for="des" forName="Child6" refType="primFontSz" refFor="des" refForName="Parent" op="lte"/>
              <dgm:constr type="primFontSz" for="des" forName="Child7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ptType="node" op="equ" val="65"/>
              <dgm:constr type="r" for="ch" forName="Accent6" refType="w" fact="0.9066"/>
              <dgm:constr type="t" for="ch" forName="Accent6" refType="h" fact="0.4635"/>
              <dgm:constr type="w" for="ch" forName="Accent6" refType="w" fact="0.1622"/>
              <dgm:constr type="h" for="ch" forName="Accent6" refType="h" fact="0.1333"/>
              <dgm:constr type="r" for="ch" forName="Accent5" refType="w" fact="0.7142"/>
              <dgm:constr type="t" for="ch" forName="Accent5" refType="h" fact="0.7126"/>
              <dgm:constr type="w" for="ch" forName="Accent5" refType="w" fact="0.1622"/>
              <dgm:constr type="h" for="ch" forName="Accent5" refType="h" fact="0.1333"/>
              <dgm:constr type="r" for="ch" forName="Accent4" refType="w" fact="0.388"/>
              <dgm:constr type="t" for="ch" forName="Accent4" refType="h" fact="0.6834"/>
              <dgm:constr type="w" for="ch" forName="Accent4" refType="w" fact="0.1622"/>
              <dgm:constr type="h" for="ch" forName="Accent4" refType="h" fact="0.1333"/>
              <dgm:constr type="r" for="ch" forName="Accent3" refType="w" fact="0.2565"/>
              <dgm:constr type="t" for="ch" forName="Accent3" refType="h" fact="0.4021"/>
              <dgm:constr type="w" for="ch" forName="Accent3" refType="w" fact="0.1622"/>
              <dgm:constr type="h" for="ch" forName="Accent3" refType="h" fact="0.1333"/>
              <dgm:constr type="r" for="ch" forName="Accent2" refType="w" fact="0.4458"/>
              <dgm:constr type="t" for="ch" forName="Accent2" refType="h" fact="0.1529"/>
              <dgm:constr type="w" for="ch" forName="Accent2" refType="w" fact="0.1622"/>
              <dgm:constr type="h" for="ch" forName="Accent2" refType="h" fact="0.1333"/>
              <dgm:constr type="r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r" for="ch" forName="Child4" refType="w" fact="0.6754"/>
              <dgm:constr type="t" for="ch" forName="Child4" refType="h" fact="0.7093"/>
              <dgm:constr type="w" for="ch" forName="Child4" refType="w" fact="0.3523"/>
              <dgm:constr type="h" for="ch" forName="Child4" refType="h" fact="0.2907"/>
              <dgm:constr type="r" for="ch" forName="Parent" refType="w" fact="0.715"/>
              <dgm:constr type="t" for="ch" forName="Parent" refType="h" fact="0.3226"/>
              <dgm:constr type="w" for="ch" forName="Parent" refType="w" fact="0.4299"/>
              <dgm:constr type="h" for="ch" forName="Parent" refType="h" fact="0.3547"/>
              <dgm:constr type="r" for="ch" forName="Child2" refType="w" fact="0.3523"/>
              <dgm:constr type="t" for="ch" forName="Child2" refType="h" fact="0.1788"/>
              <dgm:constr type="w" for="ch" forName="Child2" refType="w" fact="0.3523"/>
              <dgm:constr type="h" for="ch" forName="Child2" refType="h" fact="0.2907"/>
              <dgm:constr type="r" for="ch" forName="Child3" refType="w" fact="0.3523"/>
              <dgm:constr type="t" for="ch" forName="Child3" refType="h" fact="0.5303"/>
              <dgm:constr type="w" for="ch" forName="Child3" refType="w" fact="0.3523"/>
              <dgm:constr type="h" for="ch" forName="Child3" refType="h" fact="0.2907"/>
              <dgm:constr type="r" for="ch" forName="Child5" refType="w"/>
              <dgm:constr type="t" for="ch" forName="Child5" refType="h" fact="0.5305"/>
              <dgm:constr type="w" for="ch" forName="Child5" refType="w" fact="0.3523"/>
              <dgm:constr type="h" for="ch" forName="Child5" refType="h" fact="0.2907"/>
              <dgm:constr type="r" for="ch" forName="Child6" refType="w"/>
              <dgm:constr type="t" for="ch" forName="Child6" refType="h" fact="0.1784"/>
              <dgm:constr type="w" for="ch" forName="Child6" refType="w" fact="0.3523"/>
              <dgm:constr type="h" for="ch" forName="Child6" refType="h" fact="0.2907"/>
              <dgm:constr type="r" for="ch" forName="Child1" refType="w" fact="0.6754"/>
              <dgm:constr type="t" for="ch" forName="Child1" refType="h" fact="0"/>
              <dgm:constr type="w" for="ch" forName="Child1" refType="w" fact="0.3523"/>
              <dgm:constr type="h" for="ch" forName="Child1" refType="h" fact="0.2907"/>
            </dgm:constrLst>
          </dgm:else>
        </dgm:choose>
      </dgm:else>
    </dgm:choose>
    <dgm:forEach name="wrapper" axis="self" ptType="parTrans">
      <dgm:forEach name="accentRepeat" axis="self">
        <dgm:layoutNode name="Accent" styleLbl="bgShp">
          <dgm:alg type="sp"/>
          <dgm:shape xmlns:r="http://schemas.openxmlformats.org/officeDocument/2006/relationships" type="hexagon" r:blip="" zOrderOff="-2">
            <dgm:adjLst>
              <dgm:adj idx="1" val="0.289"/>
              <dgm:adj idx="2" val="1.1547"/>
            </dgm:adjLst>
          </dgm:shape>
          <dgm:presOf/>
        </dgm:layoutNode>
      </dgm:forEach>
    </dgm:forEach>
    <dgm:forEach name="Name20" axis="ch" ptType="node" cnt="1">
      <dgm:layoutNode name="Parent" styleLbl="node0">
        <dgm:varLst>
          <dgm:chMax val="6"/>
          <dgm:chPref val="6"/>
        </dgm:varLst>
        <dgm:alg type="tx"/>
        <dgm:shape xmlns:r="http://schemas.openxmlformats.org/officeDocument/2006/relationships" type="hexagon" r:blip="">
          <dgm:adjLst>
            <dgm:adj idx="1" val="0.2857"/>
            <dgm:adj idx="2" val="1.1547"/>
          </dgm:adjLst>
        </dgm:shape>
        <dgm:presOf axis="self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21" axis="ch ch" ptType="node node" st="1 1" cnt="1 1">
      <dgm:layoutNode name="Accent1">
        <dgm:alg type="sp"/>
        <dgm:shape xmlns:r="http://schemas.openxmlformats.org/officeDocument/2006/relationships" r:blip="" zOrderOff="-2">
          <dgm:adjLst/>
        </dgm:shape>
        <dgm:presOf/>
        <dgm:constrLst/>
        <dgm:forEach name="Name22" ref="accentRepeat"/>
      </dgm:layoutNode>
      <dgm:layoutNode name="Child1" styleLbl="node1">
        <dgm:varLst>
          <dgm:chMax val="0"/>
          <dgm:chPref val="0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hexagon" r:blip="">
          <dgm:adjLst>
            <dgm:adj idx="1" val="0.2857"/>
            <dgm:adj idx="2" val="1.1547"/>
          </dgm:adjLst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23" axis="ch ch" ptType="node node" st="1 2" cnt="1 1">
      <dgm:layoutNode name="Accent2">
        <dgm:alg type="sp"/>
        <dgm:shape xmlns:r="http://schemas.openxmlformats.org/officeDocument/2006/relationships" r:blip="" zOrderOff="-2">
          <dgm:adjLst/>
        </dgm:shape>
        <dgm:presOf/>
        <dgm:constrLst/>
        <dgm:forEach name="Name24" ref="accentRepeat"/>
      </dgm:layoutNode>
      <dgm:layoutNode name="Child2" styleLbl="node1">
        <dgm:varLst>
          <dgm:chMax val="0"/>
          <dgm:chPref val="0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hexagon" r:blip="">
          <dgm:adjLst>
            <dgm:adj idx="1" val="0.2857"/>
            <dgm:adj idx="2" val="1.1547"/>
          </dgm:adjLst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25" axis="ch ch" ptType="node node" st="1 3" cnt="1 1">
      <dgm:layoutNode name="Accent3">
        <dgm:alg type="sp"/>
        <dgm:shape xmlns:r="http://schemas.openxmlformats.org/officeDocument/2006/relationships" r:blip="" zOrderOff="-2">
          <dgm:adjLst/>
        </dgm:shape>
        <dgm:presOf/>
        <dgm:constrLst/>
        <dgm:forEach name="Name26" ref="accentRepeat"/>
      </dgm:layoutNode>
      <dgm:layoutNode name="Child3" styleLbl="node1">
        <dgm:varLst>
          <dgm:chMax val="0"/>
          <dgm:chPref val="0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hexagon" r:blip="">
          <dgm:adjLst>
            <dgm:adj idx="1" val="0.2857"/>
            <dgm:adj idx="2" val="1.1547"/>
          </dgm:adjLst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27" axis="ch ch" ptType="node node" st="1 4" cnt="1 1">
      <dgm:layoutNode name="Accent4">
        <dgm:alg type="sp"/>
        <dgm:shape xmlns:r="http://schemas.openxmlformats.org/officeDocument/2006/relationships" r:blip="">
          <dgm:adjLst/>
        </dgm:shape>
        <dgm:presOf/>
        <dgm:constrLst/>
        <dgm:forEach name="Name28" ref="accentRepeat"/>
      </dgm:layoutNode>
      <dgm:layoutNode name="Child4" styleLbl="node1">
        <dgm:varLst>
          <dgm:chMax val="0"/>
          <dgm:chPref val="0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hexagon" r:blip="">
          <dgm:adjLst>
            <dgm:adj idx="1" val="0.2857"/>
            <dgm:adj idx="2" val="1.1547"/>
          </dgm:adjLst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29" axis="ch ch" ptType="node node" st="1 5" cnt="1 1">
      <dgm:layoutNode name="Accent5">
        <dgm:alg type="sp"/>
        <dgm:shape xmlns:r="http://schemas.openxmlformats.org/officeDocument/2006/relationships" r:blip="">
          <dgm:adjLst/>
        </dgm:shape>
        <dgm:presOf/>
        <dgm:constrLst/>
        <dgm:forEach name="Name30" ref="accentRepeat"/>
      </dgm:layoutNode>
      <dgm:layoutNode name="Child5" styleLbl="node1">
        <dgm:varLst>
          <dgm:chMax val="0"/>
          <dgm:chPref val="0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hexagon" r:blip="">
          <dgm:adjLst>
            <dgm:adj idx="1" val="0.2857"/>
            <dgm:adj idx="2" val="1.1547"/>
          </dgm:adjLst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31" axis="ch ch" ptType="node node" st="1 6" cnt="1 1">
      <dgm:layoutNode name="Accent6">
        <dgm:alg type="sp"/>
        <dgm:shape xmlns:r="http://schemas.openxmlformats.org/officeDocument/2006/relationships" r:blip="">
          <dgm:adjLst/>
        </dgm:shape>
        <dgm:presOf/>
        <dgm:constrLst/>
        <dgm:forEach name="Name32" ref="accentRepeat"/>
      </dgm:layoutNode>
      <dgm:layoutNode name="Child6" styleLbl="node1">
        <dgm:varLst>
          <dgm:chMax val="0"/>
          <dgm:chPref val="0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hexagon" r:blip="">
          <dgm:adjLst>
            <dgm:adj idx="1" val="0.2857"/>
            <dgm:adj idx="2" val="1.1547"/>
          </dgm:adjLst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</dgm:layoutNode>
</dgm:layoutDef>
</file>

<file path=ppt/diagrams/layout14.xml><?xml version="1.0" encoding="utf-8"?>
<dgm:layoutDef xmlns:dgm="http://schemas.openxmlformats.org/drawingml/2006/diagram" xmlns:a="http://schemas.openxmlformats.org/drawingml/2006/main" uniqueId="urn:microsoft.com/office/officeart/2005/8/layout/radial3">
  <dgm:title val=""/>
  <dgm:desc val=""/>
  <dgm:catLst>
    <dgm:cat type="relationship" pri="31000"/>
    <dgm:cat type="cycle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onstrLst/>
    <dgm:ruleLst/>
    <dgm:layoutNode name="radial">
      <dgm:varLst>
        <dgm:animLvl val="ctr"/>
      </dgm:varLst>
      <dgm:choose name="Name0">
        <dgm:if name="Name1" func="var" arg="dir" op="equ" val="norm">
          <dgm:choose name="Name2">
            <dgm:if name="Name3" axis="ch ch" ptType="node node" st="1 1" cnt="1 0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else name="Name4">
              <dgm:alg type="cycle">
                <dgm:param type="stAng" val="0"/>
                <dgm:param type="spanAng" val="360"/>
                <dgm:param type="ctrShpMap" val="fNode"/>
              </dgm:alg>
            </dgm:else>
          </dgm:choose>
        </dgm:if>
        <dgm:else name="Name5">
          <dgm:alg type="cycle">
            <dgm:param type="stAng" val="0"/>
            <dgm:param type="spanAng" val="-360"/>
            <dgm:param type="ctrShpMap" val="fNode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enterShape" refType="w"/>
        <dgm:constr type="h" for="ch" forName="centerShape" refType="h"/>
        <dgm:constr type="w" for="ch" forName="node" refType="w" fact="0.5"/>
        <dgm:constr type="h" for="ch" forName="node" refType="h" fact="0.5"/>
        <dgm:constr type="sp" refType="w" refFor="ch" refForName="node" fact="-0.2"/>
        <dgm:constr type="sibSp" refType="w" refFor="ch" refForName="node" fact="-0.2"/>
        <dgm:constr type="primFontSz" for="ch" forName="centerShape" val="65"/>
        <dgm:constr type="primFontSz" for="des" forName="node" val="65"/>
        <dgm:constr type="primFontSz" for="ch" forName="node" refType="primFontSz" refFor="ch" refForName="centerShape" op="lte"/>
      </dgm:constrLst>
      <dgm:ruleLst/>
      <dgm:forEach name="Name6" axis="ch" ptType="node" cnt="1">
        <dgm:layoutNode name="centerShape" styleLbl="vennNode1">
          <dgm:alg type="tx"/>
          <dgm:shape xmlns:r="http://schemas.openxmlformats.org/officeDocument/2006/relationships" type="ellipse" r:blip="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forEach name="Name7" axis="ch" ptType="node">
          <dgm:layoutNode name="node" styleLbl="venn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</dgm:forEach>
    </dgm:layoutNode>
  </dgm:layoutNode>
</dgm:layoutDef>
</file>

<file path=ppt/diagrams/layout15.xml><?xml version="1.0" encoding="utf-8"?>
<dgm:layoutDef xmlns:dgm="http://schemas.openxmlformats.org/drawingml/2006/diagram" xmlns:a="http://schemas.openxmlformats.org/drawingml/2006/main" uniqueId="urn:microsoft.com/office/officeart/2005/8/layout/radial5">
  <dgm:title val=""/>
  <dgm:desc val=""/>
  <dgm:catLst>
    <dgm:cat type="relationship" pri="23000"/>
    <dgm:cat type="cycle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  <dgm:param type="ctrShpMap" val="fNode"/>
        </dgm:alg>
      </dgm:if>
      <dgm:else name="Name3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parTrans" refType="w" refFor="ch" refForName="centerShape" fact="0.4"/>
      <dgm:constr type="w" for="ch" forName="node" refType="w" refFor="ch" refForName="centerShape" op="equ" fact="1.25"/>
      <dgm:constr type="sp" refType="w" refFor="ch" refForName="centerShape" op="equ" fact="0.4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node" refType="primFontSz" refFor="ch" refForName="centerShape" op="lte"/>
      <dgm:constr type="primFontSz" for="des" forName="connectorText" op="equ" val="55"/>
      <dgm:constr type="primFontSz" for="des" forName="connectorText" refType="primFontSz" refFor="ch" refForName="centerShape" op="lte" fact="0.8"/>
      <dgm:constr type="primFontSz" for="des" forName="connectorText" refType="primFontSz" refFor="des" refForName="node" op="lte"/>
    </dgm:constrLst>
    <dgm:choose name="Name4">
      <dgm:if name="Name5" axis="ch ch" ptType="node node" st="1 1" cnt="1 0" func="cnt" op="lte" val="6">
        <dgm:ruleLst>
          <dgm:rule type="w" for="ch" forName="node" val="NaN" fact="1" max="NaN"/>
        </dgm:ruleLst>
      </dgm:if>
      <dgm:if name="Name6" axis="ch ch" ptType="node node" st="1 1" cnt="1 0" func="cnt" op="lte" val="8">
        <dgm:ruleLst>
          <dgm:rule type="w" for="ch" forName="node" val="NaN" fact="0.9" max="NaN"/>
        </dgm:ruleLst>
      </dgm:if>
      <dgm:if name="Name7" axis="ch ch" ptType="node node" st="1 1" cnt="1 0" func="cnt" op="lte" val="10">
        <dgm:ruleLst>
          <dgm:rule type="w" for="ch" forName="node" val="NaN" fact="0.8" max="NaN"/>
        </dgm:ruleLst>
      </dgm:if>
      <dgm:if name="Name8" axis="ch ch" ptType="node node" st="1 1" cnt="1 0" func="cnt" op="lte" val="12">
        <dgm:ruleLst>
          <dgm:rule type="w" for="ch" forName="node" val="NaN" fact="0.7" max="NaN"/>
        </dgm:ruleLst>
      </dgm:if>
      <dgm:if name="Name9" axis="ch ch" ptType="node node" st="1 1" cnt="1 0" func="cnt" op="lte" val="14">
        <dgm:ruleLst>
          <dgm:rule type="w" for="ch" forName="node" val="NaN" fact="0.6" max="NaN"/>
        </dgm:ruleLst>
      </dgm:if>
      <dgm:else name="Name10">
        <dgm:ruleLst>
          <dgm:rule type="w" for="ch" forName="node" val="NaN" fact="0.5" max="NaN"/>
        </dgm:ruleLst>
      </dgm:else>
    </dgm:choose>
    <dgm:forEach name="Name11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12" axis="ch">
        <dgm:forEach name="Name13" axis="self" ptType="parTrans">
          <dgm:layoutNode name="parTrans" styleLbl="sibTrans2D1">
            <dgm:alg type="conn">
              <dgm:param type="begPts" val="auto"/>
              <dgm:param type="endPts" val="auto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h" refType="w" fact="0.85"/>
            </dgm:constrLst>
            <dgm:ruleLst/>
            <dgm:layoutNode name="connectorText">
              <dgm:alg type="tx">
                <dgm:param type="autoTxRot" val="grav"/>
              </dgm:alg>
              <dgm:shape xmlns:r="http://schemas.openxmlformats.org/officeDocument/2006/relationships" type="conn" r:blip="" hideGeom="1">
                <dgm:adjLst/>
              </dgm:shape>
              <dgm:presOf axis="self"/>
              <dgm:constrLst>
                <dgm:constr type="lMarg"/>
                <dgm:constr type="rMarg"/>
                <dgm:constr type="tMarg"/>
                <dgm:constr type="bMarg"/>
              </dgm:constrLst>
              <dgm:ruleLst>
                <dgm:rule type="primFontSz" val="5" fact="NaN" max="NaN"/>
              </dgm:ruleLst>
            </dgm:layoutNode>
          </dgm:layoutNode>
        </dgm:forEach>
        <dgm:forEach name="Name14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w" val="INF" fact="NaN" max="NaN"/>
              <dgm:rule type="primFontSz" val="5" fact="NaN" max="NaN"/>
            </dgm:ruleLst>
          </dgm:layoutNode>
        </dgm:forEach>
      </dgm:forEach>
    </dgm:forEach>
  </dgm:layoutNode>
</dgm:layoutDef>
</file>

<file path=ppt/diagrams/layout16.xml><?xml version="1.0" encoding="utf-8"?>
<dgm:layoutDef xmlns:dgm="http://schemas.openxmlformats.org/drawingml/2006/diagram" xmlns:a="http://schemas.openxmlformats.org/drawingml/2006/main" uniqueId="urn:microsoft.com/office/officeart/2005/8/layout/radial6">
  <dgm:title val=""/>
  <dgm:desc val=""/>
  <dgm:catLst>
    <dgm:cat type="cycle" pri="9000"/>
    <dgm:cat type="relationship" pri="2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choose name="Name3">
          <dgm:if name="Name4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5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6">
        <dgm:choose name="Name7">
          <dgm:if name="Name8" axis="ch ch" ptType="node node" st="1 1" cnt="1 0" func="cnt" op="lte" val="1">
            <dgm:alg type="cycle">
              <dgm:param type="stAng" val="-90"/>
              <dgm:param type="spanAng" val="360"/>
              <dgm:param type="ctrShpMap" val="fNode"/>
            </dgm:alg>
          </dgm:if>
          <dgm:else name="Name9">
            <dgm:alg type="cycle">
              <dgm:param type="stAng" val="0"/>
              <dgm:param type="spanAng" val="-360"/>
              <dgm:param type="ctrShpMap" val="fNode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10">
      <dgm:if name="Name11" func="var" arg="dir" op="equ" val="norm">
        <dgm:choose name="Name12">
          <dgm:if name="Name13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des" forName="oneNode" refType="primFontSz" refFor="ch" refForName="centerShape" op="lte" fact="0.95"/>
              <dgm:constr type="diam" for="ch" forName="singleconn" refType="diam" op="equ" fact="-1"/>
              <dgm:constr type="h" for="ch" forName="singleconn" refType="w" refFor="ch" refForName="oneComp" fact="0.24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4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forName="sibTrans" refType="diam" op="equ"/>
              <dgm:constr type="h" for="ch" forName="sibTrans" refType="w" refFor="ch" refForName="node" fact="0.24"/>
              <dgm:constr type="w" for="ch" forName="dummy" val="1"/>
            </dgm:constrLst>
          </dgm:else>
        </dgm:choose>
      </dgm:if>
      <dgm:else name="Name15">
        <dgm:choose name="Name16">
          <dgm:if name="Name17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ch" forName="oneNode" refType="primFontSz" refFor="ch" refForName="centerShape" op="lte" fact="0.95"/>
              <dgm:constr type="diam" for="ch" forName="singleconn" refType="diam"/>
              <dgm:constr type="h" for="ch" forName="singleconn" refType="w" refFor="ch" refForName="oneComp" fact="0.24"/>
              <dgm:constr type="diam" for="ch" refType="diam" op="equ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8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ptType="sibTrans" refType="diam" fact="-1"/>
              <dgm:constr type="h" for="ch" forName="sibTrans" refType="w" refFor="ch" refForName="node" fact="0.24"/>
              <dgm:constr type="diam" for="ch" refType="diam" op="equ" fact="-1"/>
              <dgm:constr type="w" for="ch" forName="dummy" val="1"/>
            </dgm:constrLst>
          </dgm:else>
        </dgm:choose>
      </dgm:else>
    </dgm:choose>
    <dgm:ruleLst>
      <dgm:rule type="diam" val="INF" fact="NaN" max="NaN"/>
    </dgm:ruleLst>
    <dgm:forEach name="Name19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20" axis="ch">
        <dgm:forEach name="Name21" axis="self" ptType="node">
          <dgm:choose name="Name22">
            <dgm:if name="Name23" axis="par ch" ptType="node node" func="cnt" op="gt" val="1">
              <dgm:layoutNode name="node" styleLbl="node1">
                <dgm:varLst>
                  <dgm:bulletEnabled val="1"/>
                </dgm:varLst>
                <dgm:alg type="tx">
                  <dgm:param type="txAnchorVertCh" val="mid"/>
                </dgm:alg>
                <dgm:shape xmlns:r="http://schemas.openxmlformats.org/officeDocument/2006/relationships" type="ellipse" r:blip="">
                  <dgm:adjLst/>
                </dgm:shape>
                <dgm:presOf axis="desOrSelf" ptType="node"/>
                <dgm:constrLst>
                  <dgm:constr type="h" refType="w"/>
                  <dgm:constr type="tMarg" refType="primFontSz" fact="0.1"/>
                  <dgm:constr type="bMarg" refType="primFontSz" fact="0.1"/>
                  <dgm:constr type="lMarg" refType="primFontSz" fact="0.1"/>
                  <dgm:constr type="rMarg" refType="primFontSz" fact="0.1"/>
                </dgm:constrLst>
                <dgm:ruleLst>
                  <dgm:rule type="primFontSz" val="5" fact="NaN" max="NaN"/>
                </dgm:ruleLst>
              </dgm:layoutNode>
              <dgm:layoutNode name="dummy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" axis="followSib" ptType="sibTrans" hideLastTrans="0" cnt="1">
                <dgm:layoutNode name="sibTrans" styleLbl="sibTrans2D1">
                  <dgm:alg type="conn">
                    <dgm:param type="connRout" val="curve"/>
                    <dgm:param type="begPts" val="ctr"/>
                    <dgm:param type="endPts" val="ctr"/>
                    <dgm:param type="begSty" val="noArr"/>
                    <dgm:param type="endSty" val="noArr"/>
                    <dgm:param type="dstNode" val="node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if name="Name24" axis="par ch" ptType="node node" func="cnt" op="equ" val="1">
              <dgm:layoutNode name="oneComp">
                <dgm:alg type="composite">
                  <dgm:param type="ar" val="1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  <dgm:constr type="l" for="ch" forName="dummyConnPt" refType="w" fact="0.5"/>
                  <dgm:constr type="t" for="ch" forName="dummyConnPt" refType="w" fact="0.5"/>
                  <dgm:constr type="l" for="ch" forName="oneNode"/>
                  <dgm:constr type="t" for="ch" forName="oneNode"/>
                  <dgm:constr type="h" for="ch" forName="oneNode" refType="h"/>
                  <dgm:constr type="w" for="ch" forName="oneNode" refType="w"/>
                </dgm:constrLst>
                <dgm:ruleLst/>
                <dgm:layoutNode name="dummyConnPt" styleLbl="node1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val="1"/>
                    <dgm:constr type="h" val="1"/>
                  </dgm:constrLst>
                  <dgm:ruleLst/>
                </dgm:layoutNode>
                <dgm:layoutNode name="oneNode" styleLbl="node1">
                  <dgm:varLst>
                    <dgm:bulletEnabled val="1"/>
                  </dgm:varLst>
                  <dgm:alg type="tx">
                    <dgm:param type="txAnchorVertCh" val="mid"/>
                  </dgm:alg>
                  <dgm:shape xmlns:r="http://schemas.openxmlformats.org/officeDocument/2006/relationships" type="ellipse" r:blip="">
                    <dgm:adjLst/>
                  </dgm:shape>
                  <dgm:presOf axis="desOrSelf" ptType="node"/>
                  <dgm:constrLst>
                    <dgm:constr type="h" refType="w"/>
                    <dgm:constr type="tMarg" refType="primFontSz" fact="0.1"/>
                    <dgm:constr type="bMarg" refType="primFontSz" fact="0.1"/>
                    <dgm:constr type="lMarg" refType="primFontSz" fact="0.1"/>
                    <dgm:constr type="rMarg" refType="primFontSz" fact="0.1"/>
                  </dgm:constrLst>
                  <dgm:ruleLst>
                    <dgm:rule type="primFontSz" val="5" fact="NaN" max="NaN"/>
                  </dgm:ruleLst>
                </dgm:layoutNode>
              </dgm:layoutNode>
              <dgm:layoutNode name="dummya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b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c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1" axis="followSib" ptType="sibTrans" hideLastTrans="0" cnt="1">
                <dgm:layoutNode name="singleconn" styleLbl="sibTrans2D1">
                  <dgm:alg type="conn">
                    <dgm:param type="connRout" val="longCurve"/>
                    <dgm:param type="begPts" val="bCtr"/>
                    <dgm:param type="endPts" val="tCtr"/>
                    <dgm:param type="begSty" val="noArr"/>
                    <dgm:param type="endSty" val="noArr"/>
                    <dgm:param type="srcNode" val="dummyConnPt"/>
                    <dgm:param type="dstNode" val="dummyConnPt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else name="Name25"/>
          </dgm:choose>
        </dgm:forEach>
      </dgm:forEach>
    </dgm:forEach>
  </dgm:layoutNode>
</dgm:layoutDef>
</file>

<file path=ppt/diagrams/layout17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18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9.xml><?xml version="1.0" encoding="utf-8"?>
<dgm:layoutDef xmlns:dgm="http://schemas.openxmlformats.org/drawingml/2006/diagram" xmlns:a="http://schemas.openxmlformats.org/drawingml/2006/main" uniqueId="urn:microsoft.com/office/officeart/2005/8/layout/target3">
  <dgm:title val=""/>
  <dgm:desc val=""/>
  <dgm:catLst>
    <dgm:cat type="relationship" pri="11000"/>
    <dgm:cat type="list" pri="22000"/>
    <dgm:cat type="convert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clrData>
  <dgm:layoutNode name="Name0">
    <dgm:varLst>
      <dgm:chMax val="7"/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hoose name="Name3">
          <dgm:if name="Name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1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l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l" for="ch" forName="rect7" refType="r" refFor="ch" refForName="space"/>
              <dgm:constr type="r" for="ch" forName="rect7" refType="w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l" for="ch" forName="rect7ParTx" refType="r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l" for="ch" forName="rect7ChTx" refType="r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l" for="ch" forName="rect7ParTxNoCh" refType="r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11">
            <dgm:constrLst/>
          </dgm:else>
        </dgm:choose>
      </dgm:if>
      <dgm:else name="Name12">
        <dgm:choose name="Name13">
          <dgm:if name="Name1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1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1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1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1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1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2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r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r" for="ch" forName="rect7" refType="l" refFor="ch" refForName="space"/>
              <dgm:constr type="l" for="ch" forName="rect7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r" for="ch" forName="rect7ParTx" refType="l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r" for="ch" forName="rect7ChTx" refType="l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r" for="ch" forName="rect7ParTxNoCh" refType="l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21">
            <dgm:constrLst/>
          </dgm:else>
        </dgm:choose>
      </dgm:else>
    </dgm:choose>
    <dgm:ruleLst/>
    <dgm:forEach name="Name22" axis="ch" ptType="node" cnt="1">
      <dgm:layoutNode name="circle1" styleLbl="node1">
        <dgm:alg type="sp"/>
        <dgm:choose name="Name23">
          <dgm:if name="Name2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rect1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26" axis="ch" ptType="node" st="2" cnt="1">
      <dgm:layoutNode name="vertSpace2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2" styleLbl="node1">
        <dgm:alg type="sp"/>
        <dgm:choose name="Name27">
          <dgm:if name="Name2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2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0" axis="ch" ptType="node" st="3" cnt="1">
      <dgm:layoutNode name="vertSpace3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3" styleLbl="node1">
        <dgm:alg type="sp"/>
        <dgm:choose name="Name31">
          <dgm:if name="Name32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3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3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4" axis="ch" ptType="node" st="4" cnt="1">
      <dgm:layoutNode name="vertSpace4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4" styleLbl="node1">
        <dgm:alg type="sp"/>
        <dgm:choose name="Name35">
          <dgm:if name="Name36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7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4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8" axis="ch" ptType="node" st="5" cnt="1">
      <dgm:layoutNode name="vertSpace5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5" styleLbl="node1">
        <dgm:alg type="sp"/>
        <dgm:choose name="Name39">
          <dgm:if name="Name40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1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5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2" axis="ch" ptType="node" st="6" cnt="1">
      <dgm:layoutNode name="vertSpace6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6" styleLbl="node1">
        <dgm:alg type="sp"/>
        <dgm:choose name="Name43">
          <dgm:if name="Name4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6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6" axis="ch" ptType="node" st="7" cnt="1">
      <dgm:layoutNode name="vertSpace7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7" styleLbl="node1">
        <dgm:alg type="sp"/>
        <dgm:choose name="Name47">
          <dgm:if name="Name4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7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50" axis="ch" ptType="node" cnt="1">
      <dgm:choose name="Name51">
        <dgm:if name="Name52" axis="root des" ptType="all node" func="maxDepth" op="gte" val="2">
          <dgm:layoutNode name="rect1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1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3">
          <dgm:layoutNode name="rect1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4" axis="ch" ptType="node" st="2" cnt="1">
      <dgm:choose name="Name55">
        <dgm:if name="Name56" axis="root des" ptType="all node" func="maxDepth" op="gte" val="2">
          <dgm:layoutNode name="rect2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2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7">
          <dgm:layoutNode name="rect2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8" axis="ch" ptType="node" st="3" cnt="1">
      <dgm:choose name="Name59">
        <dgm:if name="Name60" axis="root des" ptType="all node" func="maxDepth" op="gte" val="2">
          <dgm:layoutNode name="rect3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3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1">
          <dgm:layoutNode name="rect3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2" axis="ch" ptType="node" st="4" cnt="1">
      <dgm:choose name="Name63">
        <dgm:if name="Name64" axis="root des" ptType="all node" func="maxDepth" op="gte" val="2">
          <dgm:layoutNode name="rect4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4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5">
          <dgm:layoutNode name="rect4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6" axis="ch" ptType="node" st="5" cnt="1">
      <dgm:choose name="Name67">
        <dgm:if name="Name68" axis="root des" ptType="all node" func="maxDepth" op="gte" val="2">
          <dgm:layoutNode name="rect5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5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9">
          <dgm:layoutNode name="rect5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0" axis="ch" ptType="node" st="6" cnt="1">
      <dgm:choose name="Name71">
        <dgm:if name="Name72" axis="root des" ptType="all node" func="maxDepth" op="gte" val="2">
          <dgm:layoutNode name="rect6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6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3">
          <dgm:layoutNode name="rect6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4" axis="ch" ptType="node" st="7" cnt="1">
      <dgm:choose name="Name75">
        <dgm:if name="Name76" axis="root des" ptType="all node" func="maxDepth" op="gte" val="2">
          <dgm:layoutNode name="rect7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7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7">
          <dgm:layoutNode name="rect7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Process4">
  <dgm:title val=""/>
  <dgm:desc val=""/>
  <dgm:catLst>
    <dgm:cat type="process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tSp" refType="w"/>
      <dgm:constr type="h" for="ch" forName="tSp" refType="h" fact="0.15"/>
      <dgm:constr type="l" for="ch" forName="tSp"/>
      <dgm:constr type="t" for="ch" forName="tSp"/>
      <dgm:constr type="w" for="ch" forName="bSp" refType="w"/>
      <dgm:constr type="h" for="ch" forName="bSp" refType="h" fact="0.15"/>
      <dgm:constr type="l" for="ch" forName="bSp"/>
      <dgm:constr type="t" for="ch" forName="bSp" refType="h" fact="0.85"/>
      <dgm:constr type="w" for="ch" forName="process" refType="w"/>
      <dgm:constr type="h" for="ch" forName="process" refType="h" fact="0.7"/>
      <dgm:constr type="l" for="ch" forName="process"/>
      <dgm:constr type="t" for="ch" forName="process" refType="h" fact="0.15"/>
    </dgm:constrLst>
    <dgm:ruleLst/>
    <dgm:layoutNode name="tSp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bSp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process">
      <dgm:choose name="Name1">
        <dgm:if name="Name2" func="var" arg="dir" op="equ" val="norm">
          <dgm:alg type="lin">
            <dgm:param type="linDir" val="fromL"/>
          </dgm:alg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osite1" refType="w"/>
        <dgm:constr type="w" for="ch" forName="composite2" refType="w" refFor="ch" refForName="composite1" op="equ"/>
        <dgm:constr type="h" for="ch" forName="composite1" refType="h"/>
        <dgm:constr type="h" for="ch" forName="composite2" refType="h" refFor="ch" refForName="composite1" op="equ"/>
        <dgm:constr type="primFontSz" for="des" forName="parentNode1" val="65"/>
        <dgm:constr type="primFontSz" for="des" forName="parentNode2" refType="primFontSz" refFor="des" refForName="parentNode1" op="equ"/>
        <dgm:constr type="secFontSz" for="des" forName="childNode1tx" val="65"/>
        <dgm:constr type="secFontSz" for="des" forName="childNode2tx" refType="secFontSz" refFor="des" refForName="childNode1tx" op="equ"/>
        <dgm:constr type="w" for="des" ptType="sibTrans" refType="w" refFor="ch" refForName="composite1" op="equ" fact="0.05"/>
      </dgm:constrLst>
      <dgm:ruleLst/>
      <dgm:forEach name="Name4" axis="ch" ptType="node" step="2">
        <dgm:layoutNode name="composite1">
          <dgm:alg type="composite">
            <dgm:param type="ar" val="0.943"/>
          </dgm:alg>
          <dgm:shape xmlns:r="http://schemas.openxmlformats.org/officeDocument/2006/relationships" r:blip="">
            <dgm:adjLst/>
          </dgm:shape>
          <dgm:presOf/>
          <dgm:choose name="Name5">
            <dgm:if name="Name6" func="var" arg="dir" op="equ" val="norm">
              <dgm:constrLst>
                <dgm:constr type="h" refType="w" fact="1.06"/>
                <dgm:constr type="w" for="ch" forName="dummyNode1" refType="w"/>
                <dgm:constr type="h" for="ch" forName="dummyNode1" refType="h"/>
                <dgm:constr type="t" for="ch" forName="dummyNode1"/>
                <dgm:constr type="l" for="ch" forName="dummyNode1"/>
                <dgm:constr type="w" for="ch" forName="childNode1" refType="w" fact="0.9"/>
                <dgm:constr type="h" for="ch" forName="childNode1" refType="h" fact="0.7"/>
                <dgm:constr type="t" for="ch" forName="childNode1" refType="h" fact="0.15"/>
                <dgm:constr type="l" for="ch" forName="childNode1"/>
                <dgm:constr type="w" for="ch" forName="childNode1tx" refType="w" fact="0.9"/>
                <dgm:constr type="h" for="ch" forName="childNode1tx" refType="h" fact="0.55"/>
                <dgm:constr type="t" for="ch" forName="childNode1tx" refType="h" fact="0.15"/>
                <dgm:constr type="l" for="ch" forName="childNode1tx"/>
                <dgm:constr type="w" for="ch" forName="parentNode1" refType="w" fact="0.8"/>
                <dgm:constr type="h" for="ch" forName="parentNode1" refType="h" fact="0.3"/>
                <dgm:constr type="t" for="ch" forName="parentNode1" refType="h" fact="0.7"/>
                <dgm:constr type="l" for="ch" forName="parentNode1" refType="w" fact="0.2"/>
                <dgm:constr type="w" for="ch" forName="connSite1" refType="w" fact="0.01"/>
                <dgm:constr type="h" for="ch" forName="connSite1" refType="h" fact="0.01"/>
                <dgm:constr type="t" for="ch" forName="connSite1"/>
                <dgm:constr type="l" for="ch" forName="connSite1" refType="w" fact="0.35"/>
              </dgm:constrLst>
            </dgm:if>
            <dgm:else name="Name7">
              <dgm:constrLst>
                <dgm:constr type="h" refType="w" fact="1.06"/>
                <dgm:constr type="w" for="ch" forName="dummyNode1" refType="w"/>
                <dgm:constr type="h" for="ch" forName="dummyNode1" refType="h"/>
                <dgm:constr type="t" for="ch" forName="dummyNode1"/>
                <dgm:constr type="l" for="ch" forName="dummyNode1"/>
                <dgm:constr type="w" for="ch" forName="childNode1" refType="w" fact="0.9"/>
                <dgm:constr type="h" for="ch" forName="childNode1" refType="h" fact="0.7"/>
                <dgm:constr type="t" for="ch" forName="childNode1" refType="h" fact="0.15"/>
                <dgm:constr type="l" for="ch" forName="childNode1" refType="w" fact="0.1"/>
                <dgm:constr type="w" for="ch" forName="childNode1tx" refType="w" fact="0.9"/>
                <dgm:constr type="h" for="ch" forName="childNode1tx" refType="h" fact="0.55"/>
                <dgm:constr type="t" for="ch" forName="childNode1tx" refType="h" fact="0.15"/>
                <dgm:constr type="l" for="ch" forName="childNode1tx" refType="w" fact="0.1"/>
                <dgm:constr type="w" for="ch" forName="parentNode1" refType="w" fact="0.8"/>
                <dgm:constr type="h" for="ch" forName="parentNode1" refType="h" fact="0.3"/>
                <dgm:constr type="t" for="ch" forName="parentNode1" refType="h" fact="0.7"/>
                <dgm:constr type="l" for="ch" forName="parentNode1"/>
                <dgm:constr type="w" for="ch" forName="connSite1" refType="w" fact="0.01"/>
                <dgm:constr type="h" for="ch" forName="connSite1" refType="h" fact="0.01"/>
                <dgm:constr type="t" for="ch" forName="connSite1"/>
                <dgm:constr type="l" for="ch" forName="connSite1" refType="w" fact="0.65"/>
              </dgm:constrLst>
            </dgm:else>
          </dgm:choose>
          <dgm:ruleLst/>
          <dgm:layoutNode name="dummyNode1">
            <dgm:alg type="sp"/>
            <dgm:shape xmlns:r="http://schemas.openxmlformats.org/officeDocument/2006/relationships" type="rect" r:blip="" hideGeom="1">
              <dgm:adjLst/>
            </dgm:shape>
            <dgm:presOf/>
            <dgm:constrLst/>
            <dgm:ruleLst/>
          </dgm:layoutNode>
          <dgm:layoutNode name="childNode1" styleLbl="bgAcc1">
            <dgm:varLst>
              <dgm:bulletEnabled val="1"/>
            </dgm:varLst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/>
            <dgm:ruleLst/>
          </dgm:layoutNode>
          <dgm:layoutNode name="childNode1tx" styleLbl="bgAcc1">
            <dgm:varLst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 axis="des" ptType="node"/>
            <dgm:constrLst>
              <dgm:constr type="secFontSz" val="65"/>
              <dgm:constr type="primFontSz" refType="secFontSz"/>
              <dgm:constr type="tMarg" refType="secFontSz" fact="0.15"/>
              <dgm:constr type="bMarg" refType="secFontSz" fact="0.15"/>
              <dgm:constr type="lMarg" refType="secFontSz" fact="0.15"/>
              <dgm:constr type="rMarg" refType="secFontSz" fact="0.15"/>
            </dgm:constrLst>
            <dgm:ruleLst>
              <dgm:rule type="secFontSz" val="5" fact="NaN" max="NaN"/>
            </dgm:ruleLst>
          </dgm:layoutNode>
          <dgm:layoutNode name="parentNode1" styleLbl="node1">
            <dgm:varLst>
              <dgm:chMax val="1"/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1"/>
              <dgm:constr type="bMarg" refType="primFontSz" fact="0.1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  <dgm:layoutNode name="connSite1" moveWith="childNode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forEach name="Name8" axis="followSib" ptType="sibTrans" cnt="1">
          <dgm:layoutNode name="Name9">
            <dgm:alg type="conn">
              <dgm:param type="connRout" val="curve"/>
              <dgm:param type="srcNode" val="parentNode1"/>
              <dgm:param type="dstNode" val="connSite2"/>
              <dgm:param type="begPts" val="bCtr"/>
              <dgm:param type="endPts" val="bCtr"/>
            </dgm:alg>
            <dgm:shape xmlns:r="http://schemas.openxmlformats.org/officeDocument/2006/relationships" type="conn" r:blip="" zOrderOff="-2">
              <dgm:adjLst/>
            </dgm:shape>
            <dgm:presOf axis="self"/>
            <dgm:choose name="Name10">
              <dgm:if name="Name11" func="var" arg="dir" op="equ" val="norm">
                <dgm:constrLst>
                  <dgm:constr type="h" refType="w" fact="0.35"/>
                  <dgm:constr type="wArH" refType="h"/>
                  <dgm:constr type="hArH" refType="h"/>
                  <dgm:constr type="connDist"/>
                  <dgm:constr type="diam" refType="connDist" fact="-1.15"/>
                  <dgm:constr type="begPad"/>
                  <dgm:constr type="endPad"/>
                </dgm:constrLst>
              </dgm:if>
              <dgm:else name="Name12">
                <dgm:constrLst>
                  <dgm:constr type="h" refType="w" fact="0.35"/>
                  <dgm:constr type="wArH" refType="h"/>
                  <dgm:constr type="hArH" refType="h"/>
                  <dgm:constr type="connDist"/>
                  <dgm:constr type="diam" refType="connDist" fact="1.15"/>
                  <dgm:constr type="begPad"/>
                  <dgm:constr type="endPad"/>
                </dgm:constrLst>
              </dgm:else>
            </dgm:choose>
            <dgm:ruleLst/>
          </dgm:layoutNode>
        </dgm:forEach>
        <dgm:forEach name="Name13" axis="followSib" ptType="node" cnt="1">
          <dgm:layoutNode name="composite2">
            <dgm:alg type="composite">
              <dgm:param type="ar" val="0.943"/>
            </dgm:alg>
            <dgm:shape xmlns:r="http://schemas.openxmlformats.org/officeDocument/2006/relationships" r:blip="">
              <dgm:adjLst/>
            </dgm:shape>
            <dgm:presOf/>
            <dgm:choose name="Name14">
              <dgm:if name="Name15" func="var" arg="dir" op="equ" val="norm">
                <dgm:constrLst>
                  <dgm:constr type="h" refType="w" fact="1.06"/>
                  <dgm:constr type="w" for="ch" forName="dummyNode2" refType="w"/>
                  <dgm:constr type="h" for="ch" forName="dummyNode2" refType="h"/>
                  <dgm:constr type="t" for="ch" forName="dummyNode2"/>
                  <dgm:constr type="l" for="ch" forName="dummyNode2"/>
                  <dgm:constr type="w" for="ch" forName="childNode2" refType="w" fact="0.9"/>
                  <dgm:constr type="h" for="ch" forName="childNode2" refType="h" fact="0.7"/>
                  <dgm:constr type="t" for="ch" forName="childNode2" refType="h" fact="0.15"/>
                  <dgm:constr type="l" for="ch" forName="childNode2"/>
                  <dgm:constr type="w" for="ch" forName="childNode2tx" refType="w" fact="0.9"/>
                  <dgm:constr type="h" for="ch" forName="childNode2tx" refType="h" fact="0.55"/>
                  <dgm:constr type="t" for="ch" forName="childNode2tx" refType="h" fact="0.3"/>
                  <dgm:constr type="l" for="ch" forName="childNode2tx"/>
                  <dgm:constr type="w" for="ch" forName="parentNode2" refType="w" fact="0.8"/>
                  <dgm:constr type="h" for="ch" forName="parentNode2" refType="h" fact="0.3"/>
                  <dgm:constr type="t" for="ch" forName="parentNode2"/>
                  <dgm:constr type="l" for="ch" forName="parentNode2" refType="w" fact="0.2"/>
                  <dgm:constr type="w" for="ch" forName="connSite2" refType="w" fact="0.01"/>
                  <dgm:constr type="h" for="ch" forName="connSite2" refType="h" fact="0.01"/>
                  <dgm:constr type="t" for="ch" forName="connSite2" refType="h" fact="0.99"/>
                  <dgm:constr type="l" for="ch" forName="connSite2" refType="w" fact="0.25"/>
                </dgm:constrLst>
              </dgm:if>
              <dgm:else name="Name16">
                <dgm:constrLst>
                  <dgm:constr type="h" refType="w" fact="1.06"/>
                  <dgm:constr type="w" for="ch" forName="dummyNode2" refType="w"/>
                  <dgm:constr type="h" for="ch" forName="dummyNode2" refType="h"/>
                  <dgm:constr type="t" for="ch" forName="dummyNode2"/>
                  <dgm:constr type="l" for="ch" forName="dummyNode2"/>
                  <dgm:constr type="w" for="ch" forName="childNode2" refType="w" fact="0.9"/>
                  <dgm:constr type="h" for="ch" forName="childNode2" refType="h" fact="0.7"/>
                  <dgm:constr type="t" for="ch" forName="childNode2" refType="h" fact="0.15"/>
                  <dgm:constr type="l" for="ch" forName="childNode2" refType="w" fact="0.1"/>
                  <dgm:constr type="w" for="ch" forName="childNode2tx" refType="w" fact="0.9"/>
                  <dgm:constr type="h" for="ch" forName="childNode2tx" refType="h" fact="0.55"/>
                  <dgm:constr type="t" for="ch" forName="childNode2tx" refType="h" fact="0.3"/>
                  <dgm:constr type="l" for="ch" forName="childNode2tx" refType="w" fact="0.1"/>
                  <dgm:constr type="w" for="ch" forName="parentNode2" refType="w" fact="0.8"/>
                  <dgm:constr type="h" for="ch" forName="parentNode2" refType="h" fact="0.3"/>
                  <dgm:constr type="t" for="ch" forName="parentNode2"/>
                  <dgm:constr type="l" for="ch" forName="parentNode2"/>
                  <dgm:constr type="w" for="ch" forName="connSite2" refType="w" fact="0.01"/>
                  <dgm:constr type="h" for="ch" forName="connSite2" refType="h" fact="0.01"/>
                  <dgm:constr type="t" for="ch" forName="connSite2" refType="h" fact="0.99"/>
                  <dgm:constr type="l" for="ch" forName="connSite2" refType="w" fact="0.85"/>
                </dgm:constrLst>
              </dgm:else>
            </dgm:choose>
            <dgm:ruleLst/>
            <dgm:layoutNode name="dummyNode2">
              <dgm:alg type="sp"/>
              <dgm:shape xmlns:r="http://schemas.openxmlformats.org/officeDocument/2006/relationships" type="rect" r:blip="" hideGeom="1">
                <dgm:adjLst/>
              </dgm:shape>
              <dgm:presOf/>
              <dgm:constrLst/>
              <dgm:ruleLst/>
            </dgm:layoutNode>
            <dgm:layoutNode name="childNode2" styleLbl="bgAcc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des" ptType="node"/>
              <dgm:constrLst/>
              <dgm:ruleLst/>
            </dgm:layoutNode>
            <dgm:layoutNode name="childNode2tx" styleLbl="bgAcc1">
              <dgm:varLst>
                <dgm:bulletEnabled val="1"/>
              </dgm:varLst>
              <dgm:alg type="tx">
                <dgm:param type="stBulletLvl" val="1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des" ptType="node"/>
              <dgm:constrLst>
                <dgm:constr type="secFontSz" val="65"/>
                <dgm:constr type="primFontSz" refType="secFontSz"/>
                <dgm:constr type="tMarg" refType="secFontSz" fact="0.15"/>
                <dgm:constr type="bMarg" refType="secFontSz" fact="0.15"/>
                <dgm:constr type="lMarg" refType="secFontSz" fact="0.15"/>
                <dgm:constr type="rMarg" refType="secFontSz" fact="0.15"/>
              </dgm:constrLst>
              <dgm:ruleLst>
                <dgm:rule type="secFontSz" val="5" fact="NaN" max="NaN"/>
              </dgm:ruleLst>
            </dgm:layoutNode>
            <dgm:layoutNode name="parentNode2" styleLbl="node1">
              <dgm:varLst>
                <dgm:chMax val="0"/>
                <dgm:bulletEnabled val="1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connSite2" moveWith="childNode2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layoutNode>
          <dgm:forEach name="Name17" axis="followSib" ptType="sibTrans" cnt="1">
            <dgm:layoutNode name="Name18">
              <dgm:alg type="conn">
                <dgm:param type="connRout" val="curve"/>
                <dgm:param type="srcNode" val="parentNode2"/>
                <dgm:param type="dstNode" val="connSite1"/>
                <dgm:param type="begPts" val="tCtr"/>
                <dgm:param type="endPts" val="tCtr"/>
              </dgm:alg>
              <dgm:shape xmlns:r="http://schemas.openxmlformats.org/officeDocument/2006/relationships" type="conn" r:blip="" zOrderOff="-2">
                <dgm:adjLst/>
              </dgm:shape>
              <dgm:presOf axis="self"/>
              <dgm:choose name="Name19">
                <dgm:if name="Name20" func="var" arg="dir" op="equ" val="norm">
                  <dgm:constrLst>
                    <dgm:constr type="h" refType="w" fact="0.35"/>
                    <dgm:constr type="wArH" refType="h"/>
                    <dgm:constr type="hArH" refType="h"/>
                    <dgm:constr type="connDist"/>
                    <dgm:constr type="diam" refType="connDist" fact="1.15"/>
                    <dgm:constr type="begPad"/>
                    <dgm:constr type="endPad"/>
                  </dgm:constrLst>
                </dgm:if>
                <dgm:else name="Name21">
                  <dgm:constrLst>
                    <dgm:constr type="h" refType="w" fact="0.35"/>
                    <dgm:constr type="wArH" refType="h"/>
                    <dgm:constr type="hArH" refType="h"/>
                    <dgm:constr type="connDist"/>
                    <dgm:constr type="diam" refType="connDist" fact="-1.15"/>
                    <dgm:constr type="begPad"/>
                    <dgm:constr type="endPad"/>
                  </dgm:constrLst>
                </dgm:else>
              </dgm:choose>
              <dgm:ruleLst/>
            </dgm:layoutNode>
          </dgm:forEach>
        </dgm:forEach>
      </dgm:forEach>
    </dgm:layoutNode>
  </dgm:layoutNode>
</dgm:layoutDef>
</file>

<file path=ppt/diagrams/layout20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1.xml><?xml version="1.0" encoding="utf-8"?>
<dgm:layoutDef xmlns:dgm="http://schemas.openxmlformats.org/drawingml/2006/diagram" xmlns:a="http://schemas.openxmlformats.org/drawingml/2006/main" uniqueId="urn:microsoft.com/office/officeart/2005/8/layout/cycle8">
  <dgm:title val=""/>
  <dgm:desc val=""/>
  <dgm:catLst>
    <dgm:cat type="cycle" pri="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clrData>
  <dgm:layoutNode name="compositeShape">
    <dgm:varLst>
      <dgm:chMax val="7"/>
      <dgm:dir/>
      <dgm:resizeHandles val="exact"/>
    </dgm:varLst>
    <dgm:alg type="composite">
      <dgm:param type="horzAlign" val="ctr"/>
      <dgm:param type="vertAlign" val="mid"/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equ" val="1">
        <dgm:constrLst>
          <dgm:constr type="l" for="ch" forName="wedge1" refType="w" fact="0.08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dummy1a" refType="w" fact="0.5"/>
          <dgm:constr type="t" for="ch" forName="dummy1a" refType="h" fact="0.08"/>
          <dgm:constr type="l" for="ch" forName="dummy1b" refType="w" fact="0.5"/>
          <dgm:constr type="t" for="ch" forName="dummy1b" refType="h" fact="0.08"/>
          <dgm:constr type="l" for="ch" forName="wedge1Tx" refType="w" fact="0.22"/>
          <dgm:constr type="t" for="ch" forName="wedge1Tx" refType="h" fact="0.22"/>
          <dgm:constr type="w" for="ch" forName="wedge1Tx" refType="w" fact="0.56"/>
          <dgm:constr type="h" for="ch" forName="wedge1Tx" refType="h" fact="0.56"/>
          <dgm:constr type="h" for="ch" forName="arrowWedge1single" refType="w" fact="0.08"/>
          <dgm:constr type="diam" for="ch" forName="arrowWedge1single" refType="w" fact="0.84"/>
          <dgm:constr type="l" for="ch" forName="arrowWedge1single" refType="w" fact="0.5"/>
          <dgm:constr type="t" for="ch" forName="arrowWedge1single" refType="w" fact="0.5"/>
          <dgm:constr type="primFontSz" for="ch" ptType="node" op="equ"/>
        </dgm:constrLst>
      </dgm:if>
      <dgm:if name="Name2" axis="ch" ptType="node" func="cnt" op="equ" val="2">
        <dgm:constrLst>
          <dgm:constr type="l" for="ch" forName="wedge1" refType="w" fact="0.1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dummy1a" refType="w" fact="0.52"/>
          <dgm:constr type="t" for="ch" forName="dummy1a" refType="h" fact="0.08"/>
          <dgm:constr type="l" for="ch" forName="dummy1b" refType="w" fact="0.52"/>
          <dgm:constr type="t" for="ch" forName="dummy1b" refType="h" fact="0.92"/>
          <dgm:constr type="l" for="ch" forName="wedge1Tx" refType="w" fact="0.559"/>
          <dgm:constr type="t" for="ch" forName="wedge1Tx" refType="h" fact="0.3"/>
          <dgm:constr type="w" for="ch" forName="wedge1Tx" refType="w" fact="0.3"/>
          <dgm:constr type="h" for="ch" forName="wedge1Tx" refType="h" fact="0.4"/>
          <dgm:constr type="l" for="ch" forName="wedge2" refType="w" fact="0.06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dummy2a" refType="w" fact="0.48"/>
          <dgm:constr type="t" for="ch" forName="dummy2a" refType="h" fact="0.92"/>
          <dgm:constr type="l" for="ch" forName="dummy2b" refType="w" fact="0.48"/>
          <dgm:constr type="t" for="ch" forName="dummy2b" refType="h" fact="0.08"/>
          <dgm:constr type="r" for="ch" forName="wedge2Tx" refType="w" fact="0.441"/>
          <dgm:constr type="t" for="ch" forName="wedge2Tx" refType="h" fact="0.3"/>
          <dgm:constr type="w" for="ch" forName="wedge2Tx" refType="w" fact="0.3"/>
          <dgm:constr type="h" for="ch" forName="wedge2Tx" refType="h" fact="0.4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primFontSz" for="ch" ptType="node" op="equ"/>
        </dgm:constrLst>
      </dgm:if>
      <dgm:if name="Name3" axis="ch" ptType="node" func="cnt" op="equ" val="3">
        <dgm:constrLst>
          <dgm:constr type="l" for="ch" forName="wedge1" refType="w" fact="0.0973"/>
          <dgm:constr type="t" for="ch" forName="wedge1" refType="w" fact="0.07"/>
          <dgm:constr type="w" for="ch" forName="wedge1" refType="w" fact="0.84"/>
          <dgm:constr type="h" for="ch" forName="wedge1" refType="h" fact="0.84"/>
          <dgm:constr type="l" for="ch" forName="dummy1a" refType="w" fact="0.5173"/>
          <dgm:constr type="t" for="ch" forName="dummy1a" refType="h" fact="0.07"/>
          <dgm:constr type="l" for="ch" forName="dummy1b" refType="w" fact="0.8811"/>
          <dgm:constr type="t" for="ch" forName="dummy1b" refType="h" fact="0.7"/>
          <dgm:constr type="l" for="ch" forName="wedge1Tx" refType="w" fact="0.54"/>
          <dgm:constr type="t" for="ch" forName="wedge1Tx" refType="h" fact="0.248"/>
          <dgm:constr type="w" for="ch" forName="wedge1Tx" refType="w" fact="0.3"/>
          <dgm:constr type="h" for="ch" forName="wedge1Tx" refType="h" fact="0.25"/>
          <dgm:constr type="l" for="ch" forName="wedge2" refType="w" fact="0.08"/>
          <dgm:constr type="t" for="ch" forName="wedge2" refType="w" fact="0.1"/>
          <dgm:constr type="w" for="ch" forName="wedge2" refType="w" fact="0.84"/>
          <dgm:constr type="h" for="ch" forName="wedge2" refType="h" fact="0.84"/>
          <dgm:constr type="l" for="ch" forName="dummy2a" refType="w" fact="0.8637"/>
          <dgm:constr type="t" for="ch" forName="dummy2a" refType="h" fact="0.73"/>
          <dgm:constr type="l" for="ch" forName="dummy2b" refType="w" fact="0.1363"/>
          <dgm:constr type="t" for="ch" forName="dummy2b" refType="h" fact="0.73"/>
          <dgm:constr type="l" for="ch" forName="wedge2Tx" refType="w" fact="0.28"/>
          <dgm:constr type="t" for="ch" forName="wedge2Tx" refType="h" fact="0.645"/>
          <dgm:constr type="w" for="ch" forName="wedge2Tx" refType="w" fact="0.45"/>
          <dgm:constr type="h" for="ch" forName="wedge2Tx" refType="h" fact="0.22"/>
          <dgm:constr type="l" for="ch" forName="wedge3" refType="w" fact="0.0627"/>
          <dgm:constr type="t" for="ch" forName="wedge3" refType="w" fact="0.07"/>
          <dgm:constr type="w" for="ch" forName="wedge3" refType="w" fact="0.84"/>
          <dgm:constr type="h" for="ch" forName="wedge3" refType="h" fact="0.84"/>
          <dgm:constr type="l" for="ch" forName="dummy3a" refType="w" fact="0.1189"/>
          <dgm:constr type="t" for="ch" forName="dummy3a" refType="h" fact="0.7"/>
          <dgm:constr type="l" for="ch" forName="dummy3b" refType="w" fact="0.4827"/>
          <dgm:constr type="t" for="ch" forName="dummy3b" refType="h" fact="0.07"/>
          <dgm:constr type="r" for="ch" forName="wedge3Tx" refType="w" fact="0.46"/>
          <dgm:constr type="t" for="ch" forName="wedge3Tx" refType="h" fact="0.248"/>
          <dgm:constr type="w" for="ch" forName="wedge3Tx" refType="w" fact="0.3"/>
          <dgm:constr type="h" for="ch" forName="wedge3Tx" refType="h" fact="0.25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primFontSz" for="ch" ptType="node" op="equ"/>
        </dgm:constrLst>
      </dgm:if>
      <dgm:if name="Name4" axis="ch" ptType="node" func="cnt" op="equ" val="4">
        <dgm:constrLst>
          <dgm:constr type="l" for="ch" forName="wedge1" refType="w" fact="0.0941"/>
          <dgm:constr type="t" for="ch" forName="wedge1" refType="w" fact="0.0659"/>
          <dgm:constr type="w" for="ch" forName="wedge1" refType="w" fact="0.84"/>
          <dgm:constr type="h" for="ch" forName="wedge1" refType="h" fact="0.84"/>
          <dgm:constr type="l" for="ch" forName="dummy1a" refType="w" fact="0.5141"/>
          <dgm:constr type="t" for="ch" forName="dummy1a" refType="h" fact="0.0659"/>
          <dgm:constr type="l" for="ch" forName="dummy1b" refType="w" fact="0.9341"/>
          <dgm:constr type="t" for="ch" forName="dummy1b" refType="h" fact="0.4859"/>
          <dgm:constr type="l" for="ch" forName="wedge1Tx" refType="w" fact="0.54"/>
          <dgm:constr type="t" for="ch" forName="wedge1Tx" refType="h" fact="0.24"/>
          <dgm:constr type="w" for="ch" forName="wedge1Tx" refType="w" fact="0.31"/>
          <dgm:constr type="h" for="ch" forName="wedge1Tx" refType="h" fact="0.23"/>
          <dgm:constr type="l" for="ch" forName="wedge2" refType="w" fact="0.0941"/>
          <dgm:constr type="t" for="ch" forName="wedge2" refType="w" fact="0.0941"/>
          <dgm:constr type="w" for="ch" forName="wedge2" refType="w" fact="0.84"/>
          <dgm:constr type="h" for="ch" forName="wedge2" refType="h" fact="0.84"/>
          <dgm:constr type="l" for="ch" forName="dummy2a" refType="w" fact="0.9341"/>
          <dgm:constr type="t" for="ch" forName="dummy2a" refType="h" fact="0.5141"/>
          <dgm:constr type="l" for="ch" forName="dummy2b" refType="w" fact="0.5141"/>
          <dgm:constr type="t" for="ch" forName="dummy2b" refType="h" fact="0.9341"/>
          <dgm:constr type="l" for="ch" forName="wedge2Tx" refType="w" fact="0.54"/>
          <dgm:constr type="t" for="ch" forName="wedge2Tx" refType="h" fact="0.53"/>
          <dgm:constr type="w" for="ch" forName="wedge2Tx" refType="w" fact="0.31"/>
          <dgm:constr type="h" for="ch" forName="wedge2Tx" refType="h" fact="0.23"/>
          <dgm:constr type="l" for="ch" forName="wedge3" refType="w" fact="0.0659"/>
          <dgm:constr type="t" for="ch" forName="wedge3" refType="w" fact="0.0941"/>
          <dgm:constr type="w" for="ch" forName="wedge3" refType="w" fact="0.84"/>
          <dgm:constr type="h" for="ch" forName="wedge3" refType="h" fact="0.84"/>
          <dgm:constr type="l" for="ch" forName="dummy3a" refType="w" fact="0.4859"/>
          <dgm:constr type="t" for="ch" forName="dummy3a" refType="h" fact="0.9341"/>
          <dgm:constr type="l" for="ch" forName="dummy3b" refType="w" fact="0.0659"/>
          <dgm:constr type="t" for="ch" forName="dummy3b" refType="h" fact="0.5141"/>
          <dgm:constr type="r" for="ch" forName="wedge3Tx" refType="w" fact="0.46"/>
          <dgm:constr type="t" for="ch" forName="wedge3Tx" refType="h" fact="0.53"/>
          <dgm:constr type="w" for="ch" forName="wedge3Tx" refType="w" fact="0.31"/>
          <dgm:constr type="h" for="ch" forName="wedge3Tx" refType="h" fact="0.23"/>
          <dgm:constr type="l" for="ch" forName="wedge4" refType="w" fact="0.0659"/>
          <dgm:constr type="t" for="ch" forName="wedge4" refType="h" fact="0.0659"/>
          <dgm:constr type="w" for="ch" forName="wedge4" refType="w" fact="0.84"/>
          <dgm:constr type="h" for="ch" forName="wedge4" refType="h" fact="0.84"/>
          <dgm:constr type="l" for="ch" forName="dummy4a" refType="w" fact="0.0659"/>
          <dgm:constr type="t" for="ch" forName="dummy4a" refType="h" fact="0.4859"/>
          <dgm:constr type="l" for="ch" forName="dummy4b" refType="w" fact="0.4859"/>
          <dgm:constr type="t" for="ch" forName="dummy4b" refType="h" fact="0.0659"/>
          <dgm:constr type="r" for="ch" forName="wedge4Tx" refType="w" fact="0.46"/>
          <dgm:constr type="t" for="ch" forName="wedge4Tx" refType="h" fact="0.24"/>
          <dgm:constr type="w" for="ch" forName="wedge4Tx" refType="w" fact="0.31"/>
          <dgm:constr type="h" for="ch" forName="wedge4Tx" refType="h" fact="0.23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primFontSz" for="ch" ptType="node" op="equ"/>
        </dgm:constrLst>
      </dgm:if>
      <dgm:if name="Name5" axis="ch" ptType="node" func="cnt" op="equ" val="5">
        <dgm:constrLst>
          <dgm:constr type="l" for="ch" forName="wedge1" refType="w" fact="0.0918"/>
          <dgm:constr type="t" for="ch" forName="wedge1" refType="w" fact="0.0638"/>
          <dgm:constr type="w" for="ch" forName="wedge1" refType="w" fact="0.84"/>
          <dgm:constr type="h" for="ch" forName="wedge1" refType="h" fact="0.84"/>
          <dgm:constr type="l" for="ch" forName="dummy1a" refType="w" fact="0.5118"/>
          <dgm:constr type="t" for="ch" forName="dummy1a" refType="h" fact="0.0638"/>
          <dgm:constr type="l" for="ch" forName="dummy1b" refType="w" fact="0.9112"/>
          <dgm:constr type="t" for="ch" forName="dummy1b" refType="h" fact="0.354"/>
          <dgm:constr type="l" for="ch" forName="wedge1Tx" refType="w" fact="0.53"/>
          <dgm:constr type="t" for="ch" forName="wedge1Tx" refType="h" fact="0.205"/>
          <dgm:constr type="w" for="ch" forName="wedge1Tx" refType="w" fact="0.27"/>
          <dgm:constr type="h" for="ch" forName="wedge1Tx" refType="h" fact="0.18"/>
          <dgm:constr type="l" for="ch" forName="wedge2" refType="w" fact="0.099"/>
          <dgm:constr type="t" for="ch" forName="wedge2" refType="w" fact="0.0862"/>
          <dgm:constr type="w" for="ch" forName="wedge2" refType="w" fact="0.84"/>
          <dgm:constr type="h" for="ch" forName="wedge2" refType="h" fact="0.84"/>
          <dgm:constr type="l" for="ch" forName="dummy2a" refType="w" fact="0.9185"/>
          <dgm:constr type="t" for="ch" forName="dummy2a" refType="h" fact="0.3764"/>
          <dgm:constr type="l" for="ch" forName="dummy2b" refType="w" fact="0.7659"/>
          <dgm:constr type="t" for="ch" forName="dummy2b" refType="h" fact="0.846"/>
          <dgm:constr type="l" for="ch" forName="wedge2Tx" refType="w" fact="0.64"/>
          <dgm:constr type="t" for="ch" forName="wedge2Tx" refType="h" fact="0.47"/>
          <dgm:constr type="w" for="ch" forName="wedge2Tx" refType="w" fact="0.25"/>
          <dgm:constr type="h" for="ch" forName="wedge2Tx" refType="h" fact="0.2"/>
          <dgm:constr type="l" for="ch" forName="wedge3" refType="w" fact="0.08"/>
          <dgm:constr type="t" for="ch" forName="wedge3" refType="w" fact="0.1"/>
          <dgm:constr type="w" for="ch" forName="wedge3" refType="w" fact="0.84"/>
          <dgm:constr type="h" for="ch" forName="wedge3" refType="h" fact="0.84"/>
          <dgm:constr type="l" for="ch" forName="dummy3a" refType="w" fact="0.7469"/>
          <dgm:constr type="t" for="ch" forName="dummy3a" refType="h" fact="0.8598"/>
          <dgm:constr type="l" for="ch" forName="dummy3b" refType="w" fact="0.2531"/>
          <dgm:constr type="t" for="ch" forName="dummy3b" refType="h" fact="0.8598"/>
          <dgm:constr type="l" for="ch" forName="wedge3Tx" refType="w" fact="0.38"/>
          <dgm:constr type="t" for="ch" forName="wedge3Tx" refType="h" fact="0.69"/>
          <dgm:constr type="w" for="ch" forName="wedge3Tx" refType="w" fact="0.24"/>
          <dgm:constr type="h" for="ch" forName="wedge3Tx" refType="h" fact="0.22"/>
          <dgm:constr type="l" for="ch" forName="wedge4" refType="w" fact="0.061"/>
          <dgm:constr type="t" for="ch" forName="wedge4" refType="h" fact="0.0862"/>
          <dgm:constr type="w" for="ch" forName="wedge4" refType="w" fact="0.84"/>
          <dgm:constr type="h" for="ch" forName="wedge4" refType="h" fact="0.84"/>
          <dgm:constr type="l" for="ch" forName="dummy4a" refType="w" fact="0.2341"/>
          <dgm:constr type="t" for="ch" forName="dummy4a" refType="h" fact="0.846"/>
          <dgm:constr type="l" for="ch" forName="dummy4b" refType="w" fact="0.0815"/>
          <dgm:constr type="t" for="ch" forName="dummy4b" refType="h" fact="0.3764"/>
          <dgm:constr type="r" for="ch" forName="wedge4Tx" refType="w" fact="0.36"/>
          <dgm:constr type="t" for="ch" forName="wedge4Tx" refType="h" fact="0.47"/>
          <dgm:constr type="w" for="ch" forName="wedge4Tx" refType="w" fact="0.25"/>
          <dgm:constr type="h" for="ch" forName="wedge4Tx" refType="h" fact="0.2"/>
          <dgm:constr type="l" for="ch" forName="wedge5" refType="w" fact="0.0682"/>
          <dgm:constr type="t" for="ch" forName="wedge5" refType="h" fact="0.0638"/>
          <dgm:constr type="w" for="ch" forName="wedge5" refType="w" fact="0.84"/>
          <dgm:constr type="h" for="ch" forName="wedge5" refType="h" fact="0.84"/>
          <dgm:constr type="l" for="ch" forName="dummy5a" refType="w" fact="0.0888"/>
          <dgm:constr type="t" for="ch" forName="dummy5a" refType="h" fact="0.354"/>
          <dgm:constr type="l" for="ch" forName="dummy5b" refType="w" fact="0.4882"/>
          <dgm:constr type="t" for="ch" forName="dummy5b" refType="h" fact="0.0638"/>
          <dgm:constr type="r" for="ch" forName="wedge5Tx" refType="w" fact="0.47"/>
          <dgm:constr type="t" for="ch" forName="wedge5Tx" refType="h" fact="0.205"/>
          <dgm:constr type="w" for="ch" forName="wedge5Tx" refType="w" fact="0.27"/>
          <dgm:constr type="h" for="ch" forName="wedge5Tx" refType="h" fact="0.18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primFontSz" for="ch" ptType="node" op="equ"/>
        </dgm:constrLst>
      </dgm:if>
      <dgm:if name="Name6" axis="ch" ptType="node" func="cnt" op="equ" val="6">
        <dgm:constrLst>
          <dgm:constr type="l" for="ch" forName="wedge1" refType="w" fact="0.09"/>
          <dgm:constr type="t" for="ch" forName="wedge1" refType="w" fact="0.0627"/>
          <dgm:constr type="w" for="ch" forName="wedge1" refType="w" fact="0.84"/>
          <dgm:constr type="h" for="ch" forName="wedge1" refType="h" fact="0.84"/>
          <dgm:constr type="l" for="ch" forName="dummy1a" refType="w" fact="0.51"/>
          <dgm:constr type="t" for="ch" forName="dummy1a" refType="h" fact="0.0627"/>
          <dgm:constr type="l" for="ch" forName="dummy1b" refType="w" fact="0.8737"/>
          <dgm:constr type="t" for="ch" forName="dummy1b" refType="h" fact="0.2727"/>
          <dgm:constr type="l" for="ch" forName="wedge1Tx" refType="w" fact="0.53"/>
          <dgm:constr type="t" for="ch" forName="wedge1Tx" refType="h" fact="0.17"/>
          <dgm:constr type="w" for="ch" forName="wedge1Tx" refType="w" fact="0.22"/>
          <dgm:constr type="h" for="ch" forName="wedge1Tx" refType="h" fact="0.17"/>
          <dgm:constr type="l" for="ch" forName="wedge2" refType="w" fact="0.1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dummy2a" refType="w" fact="0.8837"/>
          <dgm:constr type="t" for="ch" forName="dummy2a" refType="h" fact="0.29"/>
          <dgm:constr type="l" for="ch" forName="dummy2b" refType="w" fact="0.8837"/>
          <dgm:constr type="t" for="ch" forName="dummy2b" refType="h" fact="0.71"/>
          <dgm:constr type="l" for="ch" forName="wedge2Tx" refType="w" fact="0.67"/>
          <dgm:constr type="t" for="ch" forName="wedge2Tx" refType="h" fact="0.42"/>
          <dgm:constr type="w" for="ch" forName="wedge2Tx" refType="w" fact="0.23"/>
          <dgm:constr type="h" for="ch" forName="wedge2Tx" refType="h" fact="0.165"/>
          <dgm:constr type="l" for="ch" forName="wedge3" refType="w" fact="0.09"/>
          <dgm:constr type="t" for="ch" forName="wedge3" refType="w" fact="0.0973"/>
          <dgm:constr type="w" for="ch" forName="wedge3" refType="w" fact="0.84"/>
          <dgm:constr type="h" for="ch" forName="wedge3" refType="h" fact="0.84"/>
          <dgm:constr type="l" for="ch" forName="dummy3a" refType="w" fact="0.8737"/>
          <dgm:constr type="t" for="ch" forName="dummy3a" refType="h" fact="0.7273"/>
          <dgm:constr type="l" for="ch" forName="dummy3b" refType="w" fact="0.51"/>
          <dgm:constr type="t" for="ch" forName="dummy3b" refType="h" fact="0.9373"/>
          <dgm:constr type="l" for="ch" forName="wedge3Tx" refType="w" fact="0.53"/>
          <dgm:constr type="t" for="ch" forName="wedge3Tx" refType="h" fact="0.665"/>
          <dgm:constr type="w" for="ch" forName="wedge3Tx" refType="w" fact="0.22"/>
          <dgm:constr type="h" for="ch" forName="wedge3Tx" refType="h" fact="0.17"/>
          <dgm:constr type="l" for="ch" forName="wedge4" refType="w" fact="0.07"/>
          <dgm:constr type="t" for="ch" forName="wedge4" refType="h" fact="0.0973"/>
          <dgm:constr type="w" for="ch" forName="wedge4" refType="w" fact="0.84"/>
          <dgm:constr type="h" for="ch" forName="wedge4" refType="h" fact="0.84"/>
          <dgm:constr type="l" for="ch" forName="dummy4a" refType="w" fact="0.49"/>
          <dgm:constr type="t" for="ch" forName="dummy4a" refType="h" fact="0.9373"/>
          <dgm:constr type="l" for="ch" forName="dummy4b" refType="w" fact="0.1263"/>
          <dgm:constr type="t" for="ch" forName="dummy4b" refType="h" fact="0.7273"/>
          <dgm:constr type="r" for="ch" forName="wedge4Tx" refType="w" fact="0.47"/>
          <dgm:constr type="t" for="ch" forName="wedge4Tx" refType="h" fact="0.665"/>
          <dgm:constr type="w" for="ch" forName="wedge4Tx" refType="w" fact="0.22"/>
          <dgm:constr type="h" for="ch" forName="wedge4Tx" refType="h" fact="0.17"/>
          <dgm:constr type="l" for="ch" forName="wedge5" refType="w" fact="0.06"/>
          <dgm:constr type="t" for="ch" forName="wedge5" refType="h" fact="0.08"/>
          <dgm:constr type="w" for="ch" forName="wedge5" refType="w" fact="0.84"/>
          <dgm:constr type="h" for="ch" forName="wedge5" refType="h" fact="0.84"/>
          <dgm:constr type="l" for="ch" forName="dummy5a" refType="w" fact="0.1163"/>
          <dgm:constr type="t" for="ch" forName="dummy5a" refType="h" fact="0.71"/>
          <dgm:constr type="l" for="ch" forName="dummy5b" refType="w" fact="0.1163"/>
          <dgm:constr type="t" for="ch" forName="dummy5b" refType="h" fact="0.29"/>
          <dgm:constr type="r" for="ch" forName="wedge5Tx" refType="w" fact="0.33"/>
          <dgm:constr type="t" for="ch" forName="wedge5Tx" refType="h" fact="0.42"/>
          <dgm:constr type="w" for="ch" forName="wedge5Tx" refType="w" fact="0.23"/>
          <dgm:constr type="h" for="ch" forName="wedge5Tx" refType="h" fact="0.165"/>
          <dgm:constr type="l" for="ch" forName="wedge6" refType="w" fact="0.07"/>
          <dgm:constr type="t" for="ch" forName="wedge6" refType="h" fact="0.0627"/>
          <dgm:constr type="w" for="ch" forName="wedge6" refType="w" fact="0.84"/>
          <dgm:constr type="h" for="ch" forName="wedge6" refType="h" fact="0.84"/>
          <dgm:constr type="l" for="ch" forName="dummy6a" refType="w" fact="0.1263"/>
          <dgm:constr type="t" for="ch" forName="dummy6a" refType="h" fact="0.2727"/>
          <dgm:constr type="l" for="ch" forName="dummy6b" refType="w" fact="0.49"/>
          <dgm:constr type="t" for="ch" forName="dummy6b" refType="h" fact="0.0627"/>
          <dgm:constr type="r" for="ch" forName="wedge6Tx" refType="w" fact="0.47"/>
          <dgm:constr type="t" for="ch" forName="wedge6Tx" refType="h" fact="0.17"/>
          <dgm:constr type="w" for="ch" forName="wedge6Tx" refType="w" fact="0.22"/>
          <dgm:constr type="h" for="ch" forName="wedge6Tx" refType="h" fact="0.17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h" for="ch" forName="arrowWedge6" refType="w" fact="0.08"/>
          <dgm:constr type="diam" for="ch" forName="arrowWedge6" refType="w" fact="0.84"/>
          <dgm:constr type="l" for="ch" forName="arrowWedge6" refType="w" fact="0.5"/>
          <dgm:constr type="t" for="ch" forName="arrowWedge6" refType="w" fact="0.5"/>
          <dgm:constr type="primFontSz" for="ch" ptType="node" op="equ"/>
        </dgm:constrLst>
      </dgm:if>
      <dgm:else name="Name7">
        <dgm:constrLst>
          <dgm:constr type="l" for="ch" forName="wedge1" refType="w" fact="0.0887"/>
          <dgm:constr type="t" for="ch" forName="wedge1" refType="w" fact="0.062"/>
          <dgm:constr type="w" for="ch" forName="wedge1" refType="w" fact="0.84"/>
          <dgm:constr type="h" for="ch" forName="wedge1" refType="h" fact="0.84"/>
          <dgm:constr type="l" for="ch" forName="dummy1a" refType="w" fact="0.5087"/>
          <dgm:constr type="t" for="ch" forName="dummy1a" refType="h" fact="0.062"/>
          <dgm:constr type="l" for="ch" forName="dummy1b" refType="w" fact="0.837"/>
          <dgm:constr type="t" for="ch" forName="dummy1b" refType="h" fact="0.2201"/>
          <dgm:constr type="l" for="ch" forName="wedge1Tx" refType="w" fact="0.53"/>
          <dgm:constr type="t" for="ch" forName="wedge1Tx" refType="h" fact="0.14"/>
          <dgm:constr type="w" for="ch" forName="wedge1Tx" refType="w" fact="0.2"/>
          <dgm:constr type="h" for="ch" forName="wedge1Tx" refType="h" fact="0.16"/>
          <dgm:constr type="l" for="ch" forName="wedge2" refType="w" fact="0.0995"/>
          <dgm:constr type="t" for="ch" forName="wedge2" refType="w" fact="0.0755"/>
          <dgm:constr type="w" for="ch" forName="wedge2" refType="w" fact="0.84"/>
          <dgm:constr type="h" for="ch" forName="wedge2" refType="h" fact="0.84"/>
          <dgm:constr type="l" for="ch" forName="dummy2a" refType="w" fact="0.8479"/>
          <dgm:constr type="t" for="ch" forName="dummy2a" refType="h" fact="0.2337"/>
          <dgm:constr type="l" for="ch" forName="dummy2b" refType="w" fact="0.929"/>
          <dgm:constr type="t" for="ch" forName="dummy2b" refType="h" fact="0.589"/>
          <dgm:constr type="l" for="ch" forName="wedge2Tx" refType="w" fact="0.67"/>
          <dgm:constr type="t" for="ch" forName="wedge2Tx" refType="h" fact="0.38"/>
          <dgm:constr type="w" for="ch" forName="wedge2Tx" refType="w" fact="0.23"/>
          <dgm:constr type="h" for="ch" forName="wedge2Tx" refType="h" fact="0.14"/>
          <dgm:constr type="l" for="ch" forName="wedge3" refType="w" fact="0.0956"/>
          <dgm:constr type="t" for="ch" forName="wedge3" refType="w" fact="0.0925"/>
          <dgm:constr type="w" for="ch" forName="wedge3" refType="w" fact="0.84"/>
          <dgm:constr type="h" for="ch" forName="wedge3" refType="h" fact="0.84"/>
          <dgm:constr type="l" for="ch" forName="dummy3a" refType="w" fact="0.9251"/>
          <dgm:constr type="t" for="ch" forName="dummy3a" refType="h" fact="0.6059"/>
          <dgm:constr type="l" for="ch" forName="dummy3b" refType="w" fact="0.6979"/>
          <dgm:constr type="t" for="ch" forName="dummy3b" refType="h" fact="0.8909"/>
          <dgm:constr type="l" for="ch" forName="wedge3Tx" refType="w" fact="0.635"/>
          <dgm:constr type="t" for="ch" forName="wedge3Tx" refType="h" fact="0.59"/>
          <dgm:constr type="w" for="ch" forName="wedge3Tx" refType="w" fact="0.2"/>
          <dgm:constr type="h" for="ch" forName="wedge3Tx" refType="h" fact="0.155"/>
          <dgm:constr type="l" for="ch" forName="wedge4" refType="w" fact="0.08"/>
          <dgm:constr type="t" for="ch" forName="wedge4" refType="h" fact="0.1"/>
          <dgm:constr type="w" for="ch" forName="wedge4" refType="w" fact="0.84"/>
          <dgm:constr type="h" for="ch" forName="wedge4" refType="h" fact="0.84"/>
          <dgm:constr type="l" for="ch" forName="dummy4a" refType="w" fact="0.6822"/>
          <dgm:constr type="t" for="ch" forName="dummy4a" refType="h" fact="0.8984"/>
          <dgm:constr type="l" for="ch" forName="dummy4b" refType="w" fact="0.3178"/>
          <dgm:constr type="t" for="ch" forName="dummy4b" refType="h" fact="0.8984"/>
          <dgm:constr type="l" for="ch" forName="wedge4Tx" refType="w" fact="0.4025"/>
          <dgm:constr type="t" for="ch" forName="wedge4Tx" refType="h" fact="0.76"/>
          <dgm:constr type="w" for="ch" forName="wedge4Tx" refType="w" fact="0.195"/>
          <dgm:constr type="h" for="ch" forName="wedge4Tx" refType="h" fact="0.14"/>
          <dgm:constr type="l" for="ch" forName="wedge5" refType="w" fact="0.0644"/>
          <dgm:constr type="t" for="ch" forName="wedge5" refType="h" fact="0.0925"/>
          <dgm:constr type="w" for="ch" forName="wedge5" refType="w" fact="0.84"/>
          <dgm:constr type="h" for="ch" forName="wedge5" refType="h" fact="0.84"/>
          <dgm:constr type="l" for="ch" forName="dummy5a" refType="w" fact="0.3021"/>
          <dgm:constr type="t" for="ch" forName="dummy5a" refType="h" fact="0.8909"/>
          <dgm:constr type="l" for="ch" forName="dummy5b" refType="w" fact="0.0749"/>
          <dgm:constr type="t" for="ch" forName="dummy5b" refType="h" fact="0.6059"/>
          <dgm:constr type="r" for="ch" forName="wedge5Tx" refType="w" fact="0.365"/>
          <dgm:constr type="t" for="ch" forName="wedge5Tx" refType="h" fact="0.59"/>
          <dgm:constr type="w" for="ch" forName="wedge5Tx" refType="w" fact="0.2"/>
          <dgm:constr type="h" for="ch" forName="wedge5Tx" refType="h" fact="0.155"/>
          <dgm:constr type="l" for="ch" forName="wedge6" refType="w" fact="0.0605"/>
          <dgm:constr type="t" for="ch" forName="wedge6" refType="h" fact="0.0755"/>
          <dgm:constr type="w" for="ch" forName="wedge6" refType="w" fact="0.84"/>
          <dgm:constr type="h" for="ch" forName="wedge6" refType="h" fact="0.84"/>
          <dgm:constr type="l" for="ch" forName="dummy6a" refType="w" fact="0.071"/>
          <dgm:constr type="t" for="ch" forName="dummy6a" refType="h" fact="0.589"/>
          <dgm:constr type="l" for="ch" forName="dummy6b" refType="w" fact="0.1521"/>
          <dgm:constr type="t" for="ch" forName="dummy6b" refType="h" fact="0.2337"/>
          <dgm:constr type="r" for="ch" forName="wedge6Tx" refType="w" fact="0.33"/>
          <dgm:constr type="t" for="ch" forName="wedge6Tx" refType="h" fact="0.38"/>
          <dgm:constr type="w" for="ch" forName="wedge6Tx" refType="w" fact="0.23"/>
          <dgm:constr type="h" for="ch" forName="wedge6Tx" refType="h" fact="0.14"/>
          <dgm:constr type="l" for="ch" forName="wedge7" refType="w" fact="0.0713"/>
          <dgm:constr type="t" for="ch" forName="wedge7" refType="h" fact="0.062"/>
          <dgm:constr type="w" for="ch" forName="wedge7" refType="w" fact="0.84"/>
          <dgm:constr type="h" for="ch" forName="wedge7" refType="h" fact="0.84"/>
          <dgm:constr type="l" for="ch" forName="dummy7a" refType="w" fact="0.163"/>
          <dgm:constr type="t" for="ch" forName="dummy7a" refType="h" fact="0.2201"/>
          <dgm:constr type="l" for="ch" forName="dummy7b" refType="w" fact="0.4913"/>
          <dgm:constr type="t" for="ch" forName="dummy7b" refType="h" fact="0.062"/>
          <dgm:constr type="r" for="ch" forName="wedge7Tx" refType="w" fact="0.47"/>
          <dgm:constr type="t" for="ch" forName="wedge7Tx" refType="h" fact="0.14"/>
          <dgm:constr type="w" for="ch" forName="wedge7Tx" refType="w" fact="0.2"/>
          <dgm:constr type="h" for="ch" forName="wedge7Tx" refType="h" fact="0.16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h" for="ch" forName="arrowWedge6" refType="w" fact="0.08"/>
          <dgm:constr type="diam" for="ch" forName="arrowWedge6" refType="w" fact="0.84"/>
          <dgm:constr type="l" for="ch" forName="arrowWedge6" refType="w" fact="0.5"/>
          <dgm:constr type="t" for="ch" forName="arrowWedge6" refType="w" fact="0.5"/>
          <dgm:constr type="h" for="ch" forName="arrowWedge7" refType="w" fact="0.08"/>
          <dgm:constr type="diam" for="ch" forName="arrowWedge7" refType="w" fact="0.84"/>
          <dgm:constr type="l" for="ch" forName="arrowWedge7" refType="w" fact="0.5"/>
          <dgm:constr type="t" for="ch" forName="arrowWedge7" refType="w" fact="0.5"/>
          <dgm:constr type="primFontSz" for="ch" ptType="node" op="equ"/>
        </dgm:constrLst>
      </dgm:else>
    </dgm:choose>
    <dgm:ruleLst/>
    <dgm:choose name="Name8">
      <dgm:if name="Name9" axis="ch" ptType="node" func="cnt" op="gte" val="1">
        <dgm:layoutNode name="wedge1">
          <dgm:alg type="sp"/>
          <dgm:choose name="Name10">
            <dgm:if name="Name11" axis="ch" ptType="node" func="cnt" op="equ" val="1">
              <dgm:shape xmlns:r="http://schemas.openxmlformats.org/officeDocument/2006/relationships" type="ellipse" r:blip="">
                <dgm:adjLst/>
              </dgm:shape>
            </dgm:if>
            <dgm:if name="Name12" axis="ch" ptType="node" func="cnt" op="equ" val="2">
              <dgm:shape xmlns:r="http://schemas.openxmlformats.org/officeDocument/2006/relationships" type="pie" r:blip="">
                <dgm:adjLst>
                  <dgm:adj idx="1" val="270"/>
                  <dgm:adj idx="2" val="90"/>
                </dgm:adjLst>
              </dgm:shape>
            </dgm:if>
            <dgm:if name="Name13" axis="ch" ptType="node" func="cnt" op="equ" val="3">
              <dgm:shape xmlns:r="http://schemas.openxmlformats.org/officeDocument/2006/relationships" type="pie" r:blip="">
                <dgm:adjLst>
                  <dgm:adj idx="1" val="270"/>
                  <dgm:adj idx="2" val="30"/>
                </dgm:adjLst>
              </dgm:shape>
            </dgm:if>
            <dgm:if name="Name14" axis="ch" ptType="node" func="cnt" op="equ" val="4">
              <dgm:shape xmlns:r="http://schemas.openxmlformats.org/officeDocument/2006/relationships" type="pie" r:blip="">
                <dgm:adjLst>
                  <dgm:adj idx="1" val="270"/>
                  <dgm:adj idx="2" val="0"/>
                </dgm:adjLst>
              </dgm:shape>
            </dgm:if>
            <dgm:if name="Name15" axis="ch" ptType="node" func="cnt" op="equ" val="5">
              <dgm:shape xmlns:r="http://schemas.openxmlformats.org/officeDocument/2006/relationships" type="pie" r:blip="">
                <dgm:adjLst>
                  <dgm:adj idx="1" val="270"/>
                  <dgm:adj idx="2" val="342"/>
                </dgm:adjLst>
              </dgm:shape>
            </dgm:if>
            <dgm:if name="Name16" axis="ch" ptType="node" func="cnt" op="equ" val="6">
              <dgm:shape xmlns:r="http://schemas.openxmlformats.org/officeDocument/2006/relationships" type="pie" r:blip="">
                <dgm:adjLst>
                  <dgm:adj idx="1" val="270"/>
                  <dgm:adj idx="2" val="330"/>
                </dgm:adjLst>
              </dgm:shape>
            </dgm:if>
            <dgm:else name="Name17">
              <dgm:shape xmlns:r="http://schemas.openxmlformats.org/officeDocument/2006/relationships" type="pie" r:blip="">
                <dgm:adjLst>
                  <dgm:adj idx="1" val="270"/>
                  <dgm:adj idx="2" val="321.4286"/>
                </dgm:adjLst>
              </dgm:shape>
            </dgm:else>
          </dgm:choose>
          <dgm:choose name="Name18">
            <dgm:if name="Name19" func="var" arg="dir" op="equ" val="norm">
              <dgm:presOf axis="ch desOrSelf" ptType="node node" st="1 1" cnt="1 0"/>
            </dgm:if>
            <dgm:else name="Name20">
              <dgm:choose name="Name21">
                <dgm:if name="Name22" axis="ch" ptType="node" func="cnt" op="equ" val="1">
                  <dgm:presOf axis="ch desOrSelf" ptType="node node" st="1 1" cnt="1 0"/>
                </dgm:if>
                <dgm:if name="Name23" axis="ch" ptType="node" func="cnt" op="equ" val="2">
                  <dgm:presOf axis="ch desOrSelf" ptType="node node" st="2 1" cnt="1 0"/>
                </dgm:if>
                <dgm:if name="Name24" axis="ch" ptType="node" func="cnt" op="equ" val="3">
                  <dgm:presOf axis="ch desOrSelf" ptType="node node" st="3 1" cnt="1 0"/>
                </dgm:if>
                <dgm:if name="Name25" axis="ch" ptType="node" func="cnt" op="equ" val="4">
                  <dgm:presOf axis="ch desOrSelf" ptType="node node" st="4 1" cnt="1 0"/>
                </dgm:if>
                <dgm:if name="Name26" axis="ch" ptType="node" func="cnt" op="equ" val="5">
                  <dgm:presOf axis="ch desOrSelf" ptType="node node" st="5 1" cnt="1 0"/>
                </dgm:if>
                <dgm:if name="Name27" axis="ch" ptType="node" func="cnt" op="equ" val="6">
                  <dgm:presOf axis="ch desOrSelf" ptType="node node" st="6 1" cnt="1 0"/>
                </dgm:if>
                <dgm:else name="Name28">
                  <dgm:presOf axis="ch desOrSelf" ptType="node node" st="7 1" cnt="1 0"/>
                </dgm:else>
              </dgm:choose>
            </dgm:else>
          </dgm:choose>
          <dgm:constrLst/>
          <dgm:ruleLst/>
        </dgm:layoutNode>
        <dgm:layoutNode name="dummy1a" moveWith="wedge1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1b" moveWith="wedge1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1Tx" moveWith="wedg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29">
            <dgm:if name="Name30" func="var" arg="dir" op="equ" val="norm">
              <dgm:presOf axis="ch desOrSelf" ptType="node node" st="1 1" cnt="1 0"/>
            </dgm:if>
            <dgm:else name="Name31">
              <dgm:choose name="Name32">
                <dgm:if name="Name33" axis="ch" ptType="node" func="cnt" op="equ" val="1">
                  <dgm:presOf axis="ch desOrSelf" ptType="node node" st="1 1" cnt="1 0"/>
                </dgm:if>
                <dgm:if name="Name34" axis="ch" ptType="node" func="cnt" op="equ" val="2">
                  <dgm:presOf axis="ch desOrSelf" ptType="node node" st="2 1" cnt="1 0"/>
                </dgm:if>
                <dgm:if name="Name35" axis="ch" ptType="node" func="cnt" op="equ" val="3">
                  <dgm:presOf axis="ch desOrSelf" ptType="node node" st="3 1" cnt="1 0"/>
                </dgm:if>
                <dgm:if name="Name36" axis="ch" ptType="node" func="cnt" op="equ" val="4">
                  <dgm:presOf axis="ch desOrSelf" ptType="node node" st="4 1" cnt="1 0"/>
                </dgm:if>
                <dgm:if name="Name37" axis="ch" ptType="node" func="cnt" op="equ" val="5">
                  <dgm:presOf axis="ch desOrSelf" ptType="node node" st="5 1" cnt="1 0"/>
                </dgm:if>
                <dgm:if name="Name38" axis="ch" ptType="node" func="cnt" op="equ" val="6">
                  <dgm:presOf axis="ch desOrSelf" ptType="node node" st="6 1" cnt="1 0"/>
                </dgm:if>
                <dgm:else name="Name39">
                  <dgm:presOf axis="ch desOrSelf" ptType="node node" st="7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40"/>
    </dgm:choose>
    <dgm:choose name="Name41">
      <dgm:if name="Name42" axis="ch" ptType="node" func="cnt" op="gte" val="2">
        <dgm:layoutNode name="wedge2">
          <dgm:alg type="sp"/>
          <dgm:choose name="Name43">
            <dgm:if name="Name44" axis="ch" ptType="node" func="cnt" op="equ" val="2">
              <dgm:shape xmlns:r="http://schemas.openxmlformats.org/officeDocument/2006/relationships" type="pie" r:blip="">
                <dgm:adjLst>
                  <dgm:adj idx="1" val="90"/>
                  <dgm:adj idx="2" val="270"/>
                </dgm:adjLst>
              </dgm:shape>
            </dgm:if>
            <dgm:if name="Name45" axis="ch" ptType="node" func="cnt" op="equ" val="3">
              <dgm:shape xmlns:r="http://schemas.openxmlformats.org/officeDocument/2006/relationships" type="pie" r:blip="">
                <dgm:adjLst>
                  <dgm:adj idx="1" val="30"/>
                  <dgm:adj idx="2" val="150"/>
                </dgm:adjLst>
              </dgm:shape>
            </dgm:if>
            <dgm:if name="Name46" axis="ch" ptType="node" func="cnt" op="equ" val="4">
              <dgm:shape xmlns:r="http://schemas.openxmlformats.org/officeDocument/2006/relationships" type="pie" r:blip="">
                <dgm:adjLst>
                  <dgm:adj idx="1" val="0"/>
                  <dgm:adj idx="2" val="90"/>
                </dgm:adjLst>
              </dgm:shape>
            </dgm:if>
            <dgm:if name="Name47" axis="ch" ptType="node" func="cnt" op="equ" val="5">
              <dgm:shape xmlns:r="http://schemas.openxmlformats.org/officeDocument/2006/relationships" type="pie" r:blip="">
                <dgm:adjLst>
                  <dgm:adj idx="1" val="342"/>
                  <dgm:adj idx="2" val="54"/>
                </dgm:adjLst>
              </dgm:shape>
            </dgm:if>
            <dgm:if name="Name48" axis="ch" ptType="node" func="cnt" op="equ" val="6">
              <dgm:shape xmlns:r="http://schemas.openxmlformats.org/officeDocument/2006/relationships" type="pie" r:blip="">
                <dgm:adjLst>
                  <dgm:adj idx="1" val="330"/>
                  <dgm:adj idx="2" val="30"/>
                </dgm:adjLst>
              </dgm:shape>
            </dgm:if>
            <dgm:else name="Name49">
              <dgm:shape xmlns:r="http://schemas.openxmlformats.org/officeDocument/2006/relationships" type="pie" r:blip="">
                <dgm:adjLst>
                  <dgm:adj idx="1" val="321.4286"/>
                  <dgm:adj idx="2" val="12.85714"/>
                </dgm:adjLst>
              </dgm:shape>
            </dgm:else>
          </dgm:choose>
          <dgm:choose name="Name50">
            <dgm:if name="Name51" func="var" arg="dir" op="equ" val="norm">
              <dgm:presOf axis="ch desOrSelf" ptType="node node" st="2 1" cnt="1 0"/>
            </dgm:if>
            <dgm:else name="Name52">
              <dgm:choose name="Name53">
                <dgm:if name="Name54" axis="ch" ptType="node" func="cnt" op="equ" val="2">
                  <dgm:presOf axis="ch desOrSelf" ptType="node node" st="1 1" cnt="1 0"/>
                </dgm:if>
                <dgm:if name="Name55" axis="ch" ptType="node" func="cnt" op="equ" val="3">
                  <dgm:presOf axis="ch desOrSelf" ptType="node node" st="2 1" cnt="1 0"/>
                </dgm:if>
                <dgm:if name="Name56" axis="ch" ptType="node" func="cnt" op="equ" val="4">
                  <dgm:presOf axis="ch desOrSelf" ptType="node node" st="3 1" cnt="1 0"/>
                </dgm:if>
                <dgm:if name="Name57" axis="ch" ptType="node" func="cnt" op="equ" val="5">
                  <dgm:presOf axis="ch desOrSelf" ptType="node node" st="4 1" cnt="1 0"/>
                </dgm:if>
                <dgm:if name="Name58" axis="ch" ptType="node" func="cnt" op="equ" val="6">
                  <dgm:presOf axis="ch desOrSelf" ptType="node node" st="5 1" cnt="1 0"/>
                </dgm:if>
                <dgm:else name="Name59">
                  <dgm:presOf axis="ch desOrSelf" ptType="node node" st="6 1" cnt="1 0"/>
                </dgm:else>
              </dgm:choose>
            </dgm:else>
          </dgm:choose>
          <dgm:constrLst/>
          <dgm:ruleLst/>
        </dgm:layoutNode>
        <dgm:layoutNode name="dummy2a" moveWith="wedge2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2b" moveWith="wedge2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2Tx" moveWith="wedge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60">
            <dgm:if name="Name61" func="var" arg="dir" op="equ" val="norm">
              <dgm:presOf axis="ch desOrSelf" ptType="node node" st="2 1" cnt="1 0"/>
            </dgm:if>
            <dgm:else name="Name62">
              <dgm:choose name="Name63">
                <dgm:if name="Name64" axis="ch" ptType="node" func="cnt" op="equ" val="2">
                  <dgm:presOf axis="ch desOrSelf" ptType="node node" st="1 1" cnt="1 0"/>
                </dgm:if>
                <dgm:if name="Name65" axis="ch" ptType="node" func="cnt" op="equ" val="3">
                  <dgm:presOf axis="ch desOrSelf" ptType="node node" st="2 1" cnt="1 0"/>
                </dgm:if>
                <dgm:if name="Name66" axis="ch" ptType="node" func="cnt" op="equ" val="4">
                  <dgm:presOf axis="ch desOrSelf" ptType="node node" st="3 1" cnt="1 0"/>
                </dgm:if>
                <dgm:if name="Name67" axis="ch" ptType="node" func="cnt" op="equ" val="5">
                  <dgm:presOf axis="ch desOrSelf" ptType="node node" st="4 1" cnt="1 0"/>
                </dgm:if>
                <dgm:if name="Name68" axis="ch" ptType="node" func="cnt" op="equ" val="6">
                  <dgm:presOf axis="ch desOrSelf" ptType="node node" st="5 1" cnt="1 0"/>
                </dgm:if>
                <dgm:else name="Name69">
                  <dgm:presOf axis="ch desOrSelf" ptType="node node" st="6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70"/>
    </dgm:choose>
    <dgm:choose name="Name71">
      <dgm:if name="Name72" axis="ch" ptType="node" func="cnt" op="gte" val="3">
        <dgm:layoutNode name="wedge3">
          <dgm:alg type="sp"/>
          <dgm:choose name="Name73">
            <dgm:if name="Name74" axis="ch" ptType="node" func="cnt" op="equ" val="3">
              <dgm:shape xmlns:r="http://schemas.openxmlformats.org/officeDocument/2006/relationships" type="pie" r:blip="">
                <dgm:adjLst>
                  <dgm:adj idx="1" val="150"/>
                  <dgm:adj idx="2" val="270"/>
                </dgm:adjLst>
              </dgm:shape>
            </dgm:if>
            <dgm:if name="Name75" axis="ch" ptType="node" func="cnt" op="equ" val="4">
              <dgm:shape xmlns:r="http://schemas.openxmlformats.org/officeDocument/2006/relationships" type="pie" r:blip="">
                <dgm:adjLst>
                  <dgm:adj idx="1" val="90"/>
                  <dgm:adj idx="2" val="180"/>
                </dgm:adjLst>
              </dgm:shape>
            </dgm:if>
            <dgm:if name="Name76" axis="ch" ptType="node" func="cnt" op="equ" val="5">
              <dgm:shape xmlns:r="http://schemas.openxmlformats.org/officeDocument/2006/relationships" type="pie" r:blip="">
                <dgm:adjLst>
                  <dgm:adj idx="1" val="54"/>
                  <dgm:adj idx="2" val="126"/>
                </dgm:adjLst>
              </dgm:shape>
            </dgm:if>
            <dgm:if name="Name77" axis="ch" ptType="node" func="cnt" op="equ" val="6">
              <dgm:shape xmlns:r="http://schemas.openxmlformats.org/officeDocument/2006/relationships" type="pie" r:blip="">
                <dgm:adjLst>
                  <dgm:adj idx="1" val="30"/>
                  <dgm:adj idx="2" val="90"/>
                </dgm:adjLst>
              </dgm:shape>
            </dgm:if>
            <dgm:else name="Name78">
              <dgm:shape xmlns:r="http://schemas.openxmlformats.org/officeDocument/2006/relationships" type="pie" r:blip="">
                <dgm:adjLst>
                  <dgm:adj idx="1" val="12.85714"/>
                  <dgm:adj idx="2" val="64.28571"/>
                </dgm:adjLst>
              </dgm:shape>
            </dgm:else>
          </dgm:choose>
          <dgm:choose name="Name79">
            <dgm:if name="Name80" func="var" arg="dir" op="equ" val="norm">
              <dgm:presOf axis="ch desOrSelf" ptType="node node" st="3 1" cnt="1 0"/>
            </dgm:if>
            <dgm:else name="Name81">
              <dgm:choose name="Name82">
                <dgm:if name="Name83" axis="ch" ptType="node" func="cnt" op="equ" val="3">
                  <dgm:presOf axis="ch desOrSelf" ptType="node node" st="1 1" cnt="1 0"/>
                </dgm:if>
                <dgm:if name="Name84" axis="ch" ptType="node" func="cnt" op="equ" val="4">
                  <dgm:presOf axis="ch desOrSelf" ptType="node node" st="2 1" cnt="1 0"/>
                </dgm:if>
                <dgm:if name="Name85" axis="ch" ptType="node" func="cnt" op="equ" val="5">
                  <dgm:presOf axis="ch desOrSelf" ptType="node node" st="3 1" cnt="1 0"/>
                </dgm:if>
                <dgm:if name="Name86" axis="ch" ptType="node" func="cnt" op="equ" val="6">
                  <dgm:presOf axis="ch desOrSelf" ptType="node node" st="4 1" cnt="1 0"/>
                </dgm:if>
                <dgm:else name="Name87">
                  <dgm:presOf axis="ch desOrSelf" ptType="node node" st="5 1" cnt="1 0"/>
                </dgm:else>
              </dgm:choose>
            </dgm:else>
          </dgm:choose>
          <dgm:constrLst/>
          <dgm:ruleLst/>
        </dgm:layoutNode>
        <dgm:layoutNode name="dummy3a" moveWith="wedge3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3b" moveWith="wedge3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3Tx" moveWith="wedge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88">
            <dgm:if name="Name89" func="var" arg="dir" op="equ" val="norm">
              <dgm:presOf axis="ch desOrSelf" ptType="node node" st="3 1" cnt="1 0"/>
            </dgm:if>
            <dgm:else name="Name90">
              <dgm:choose name="Name91">
                <dgm:if name="Name92" axis="ch" ptType="node" func="cnt" op="equ" val="3">
                  <dgm:presOf axis="ch desOrSelf" ptType="node node" st="1 1" cnt="1 0"/>
                </dgm:if>
                <dgm:if name="Name93" axis="ch" ptType="node" func="cnt" op="equ" val="4">
                  <dgm:presOf axis="ch desOrSelf" ptType="node node" st="2 1" cnt="1 0"/>
                </dgm:if>
                <dgm:if name="Name94" axis="ch" ptType="node" func="cnt" op="equ" val="5">
                  <dgm:presOf axis="ch desOrSelf" ptType="node node" st="3 1" cnt="1 0"/>
                </dgm:if>
                <dgm:if name="Name95" axis="ch" ptType="node" func="cnt" op="equ" val="6">
                  <dgm:presOf axis="ch desOrSelf" ptType="node node" st="4 1" cnt="1 0"/>
                </dgm:if>
                <dgm:else name="Name96">
                  <dgm:presOf axis="ch desOrSelf" ptType="node node" st="5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97"/>
    </dgm:choose>
    <dgm:choose name="Name98">
      <dgm:if name="Name99" axis="ch" ptType="node" func="cnt" op="gte" val="4">
        <dgm:layoutNode name="wedge4">
          <dgm:alg type="sp"/>
          <dgm:choose name="Name100">
            <dgm:if name="Name101" axis="ch" ptType="node" func="cnt" op="equ" val="4">
              <dgm:shape xmlns:r="http://schemas.openxmlformats.org/officeDocument/2006/relationships" type="pie" r:blip="">
                <dgm:adjLst>
                  <dgm:adj idx="1" val="180"/>
                  <dgm:adj idx="2" val="270"/>
                </dgm:adjLst>
              </dgm:shape>
            </dgm:if>
            <dgm:if name="Name102" axis="ch" ptType="node" func="cnt" op="equ" val="5">
              <dgm:shape xmlns:r="http://schemas.openxmlformats.org/officeDocument/2006/relationships" type="pie" r:blip="">
                <dgm:adjLst>
                  <dgm:adj idx="1" val="126"/>
                  <dgm:adj idx="2" val="198"/>
                </dgm:adjLst>
              </dgm:shape>
            </dgm:if>
            <dgm:if name="Name103" axis="ch" ptType="node" func="cnt" op="equ" val="6">
              <dgm:shape xmlns:r="http://schemas.openxmlformats.org/officeDocument/2006/relationships" type="pie" r:blip="">
                <dgm:adjLst>
                  <dgm:adj idx="1" val="90"/>
                  <dgm:adj idx="2" val="150"/>
                </dgm:adjLst>
              </dgm:shape>
            </dgm:if>
            <dgm:else name="Name104">
              <dgm:shape xmlns:r="http://schemas.openxmlformats.org/officeDocument/2006/relationships" type="pie" r:blip="">
                <dgm:adjLst>
                  <dgm:adj idx="1" val="64.2871"/>
                  <dgm:adj idx="2" val="115.7143"/>
                </dgm:adjLst>
              </dgm:shape>
            </dgm:else>
          </dgm:choose>
          <dgm:choose name="Name105">
            <dgm:if name="Name106" func="var" arg="dir" op="equ" val="norm">
              <dgm:presOf axis="ch desOrSelf" ptType="node node" st="4 1" cnt="1 0"/>
            </dgm:if>
            <dgm:else name="Name107">
              <dgm:choose name="Name108">
                <dgm:if name="Name109" axis="ch" ptType="node" func="cnt" op="equ" val="4">
                  <dgm:presOf axis="ch desOrSelf" ptType="node node" st="1 1" cnt="1 0"/>
                </dgm:if>
                <dgm:if name="Name110" axis="ch" ptType="node" func="cnt" op="equ" val="5">
                  <dgm:presOf axis="ch desOrSelf" ptType="node node" st="2 1" cnt="1 0"/>
                </dgm:if>
                <dgm:if name="Name111" axis="ch" ptType="node" func="cnt" op="equ" val="6">
                  <dgm:presOf axis="ch desOrSelf" ptType="node node" st="3 1" cnt="1 0"/>
                </dgm:if>
                <dgm:else name="Name112">
                  <dgm:presOf axis="ch desOrSelf" ptType="node node" st="4 1" cnt="1 0"/>
                </dgm:else>
              </dgm:choose>
            </dgm:else>
          </dgm:choose>
          <dgm:constrLst/>
          <dgm:ruleLst/>
        </dgm:layoutNode>
        <dgm:layoutNode name="dummy4a" moveWith="wedge4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4b" moveWith="wedge4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4Tx" moveWith="wedge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13">
            <dgm:if name="Name114" func="var" arg="dir" op="equ" val="norm">
              <dgm:presOf axis="ch desOrSelf" ptType="node node" st="4 1" cnt="1 0"/>
            </dgm:if>
            <dgm:else name="Name115">
              <dgm:choose name="Name116">
                <dgm:if name="Name117" axis="ch" ptType="node" func="cnt" op="equ" val="4">
                  <dgm:presOf axis="ch desOrSelf" ptType="node node" st="1 1" cnt="1 0"/>
                </dgm:if>
                <dgm:if name="Name118" axis="ch" ptType="node" func="cnt" op="equ" val="5">
                  <dgm:presOf axis="ch desOrSelf" ptType="node node" st="2 1" cnt="1 0"/>
                </dgm:if>
                <dgm:if name="Name119" axis="ch" ptType="node" func="cnt" op="equ" val="6">
                  <dgm:presOf axis="ch desOrSelf" ptType="node node" st="3 1" cnt="1 0"/>
                </dgm:if>
                <dgm:else name="Name120">
                  <dgm:presOf axis="ch desOrSelf" ptType="node node" st="4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21"/>
    </dgm:choose>
    <dgm:choose name="Name122">
      <dgm:if name="Name123" axis="ch" ptType="node" func="cnt" op="gte" val="5">
        <dgm:layoutNode name="wedge5">
          <dgm:alg type="sp"/>
          <dgm:choose name="Name124">
            <dgm:if name="Name125" axis="ch" ptType="node" func="cnt" op="equ" val="5">
              <dgm:shape xmlns:r="http://schemas.openxmlformats.org/officeDocument/2006/relationships" type="pie" r:blip="">
                <dgm:adjLst>
                  <dgm:adj idx="1" val="198"/>
                  <dgm:adj idx="2" val="270"/>
                </dgm:adjLst>
              </dgm:shape>
            </dgm:if>
            <dgm:if name="Name126" axis="ch" ptType="node" func="cnt" op="equ" val="6">
              <dgm:shape xmlns:r="http://schemas.openxmlformats.org/officeDocument/2006/relationships" type="pie" r:blip="">
                <dgm:adjLst>
                  <dgm:adj idx="1" val="150"/>
                  <dgm:adj idx="2" val="210"/>
                </dgm:adjLst>
              </dgm:shape>
            </dgm:if>
            <dgm:else name="Name127">
              <dgm:shape xmlns:r="http://schemas.openxmlformats.org/officeDocument/2006/relationships" type="pie" r:blip="">
                <dgm:adjLst>
                  <dgm:adj idx="1" val="115.7143"/>
                  <dgm:adj idx="2" val="167.1429"/>
                </dgm:adjLst>
              </dgm:shape>
            </dgm:else>
          </dgm:choose>
          <dgm:choose name="Name128">
            <dgm:if name="Name129" func="var" arg="dir" op="equ" val="norm">
              <dgm:presOf axis="ch desOrSelf" ptType="node node" st="5 1" cnt="1 0"/>
            </dgm:if>
            <dgm:else name="Name130">
              <dgm:choose name="Name131">
                <dgm:if name="Name132" axis="ch" ptType="node" func="cnt" op="equ" val="5">
                  <dgm:presOf axis="ch desOrSelf" ptType="node node" st="1 1" cnt="1 0"/>
                </dgm:if>
                <dgm:if name="Name133" axis="ch" ptType="node" func="cnt" op="equ" val="6">
                  <dgm:presOf axis="ch desOrSelf" ptType="node node" st="2 1" cnt="1 0"/>
                </dgm:if>
                <dgm:else name="Name134">
                  <dgm:presOf axis="ch desOrSelf" ptType="node node" st="3 1" cnt="1 0"/>
                </dgm:else>
              </dgm:choose>
            </dgm:else>
          </dgm:choose>
          <dgm:constrLst/>
          <dgm:ruleLst/>
        </dgm:layoutNode>
        <dgm:layoutNode name="dummy5a" moveWith="wedge5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5b" moveWith="wedge5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5Tx" moveWith="wedge5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35">
            <dgm:if name="Name136" func="var" arg="dir" op="equ" val="norm">
              <dgm:presOf axis="ch desOrSelf" ptType="node node" st="5 1" cnt="1 0"/>
            </dgm:if>
            <dgm:else name="Name137">
              <dgm:choose name="Name138">
                <dgm:if name="Name139" axis="ch" ptType="node" func="cnt" op="equ" val="5">
                  <dgm:presOf axis="ch desOrSelf" ptType="node node" st="1 1" cnt="1 0"/>
                </dgm:if>
                <dgm:if name="Name140" axis="ch" ptType="node" func="cnt" op="equ" val="6">
                  <dgm:presOf axis="ch desOrSelf" ptType="node node" st="2 1" cnt="1 0"/>
                </dgm:if>
                <dgm:else name="Name141">
                  <dgm:presOf axis="ch desOrSelf" ptType="node node" st="3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42"/>
    </dgm:choose>
    <dgm:choose name="Name143">
      <dgm:if name="Name144" axis="ch" ptType="node" func="cnt" op="gte" val="6">
        <dgm:layoutNode name="wedge6">
          <dgm:alg type="sp"/>
          <dgm:choose name="Name145">
            <dgm:if name="Name146" axis="ch" ptType="node" func="cnt" op="equ" val="6">
              <dgm:shape xmlns:r="http://schemas.openxmlformats.org/officeDocument/2006/relationships" type="pie" r:blip="">
                <dgm:adjLst>
                  <dgm:adj idx="1" val="210"/>
                  <dgm:adj idx="2" val="270"/>
                </dgm:adjLst>
              </dgm:shape>
            </dgm:if>
            <dgm:else name="Name147">
              <dgm:shape xmlns:r="http://schemas.openxmlformats.org/officeDocument/2006/relationships" type="pie" r:blip="">
                <dgm:adjLst>
                  <dgm:adj idx="1" val="167.1429"/>
                  <dgm:adj idx="2" val="218.5714"/>
                </dgm:adjLst>
              </dgm:shape>
            </dgm:else>
          </dgm:choose>
          <dgm:choose name="Name148">
            <dgm:if name="Name149" func="var" arg="dir" op="equ" val="norm">
              <dgm:presOf axis="ch desOrSelf" ptType="node node" st="6 1" cnt="1 0"/>
            </dgm:if>
            <dgm:else name="Name150">
              <dgm:choose name="Name151">
                <dgm:if name="Name152" axis="ch" ptType="node" func="cnt" op="equ" val="6">
                  <dgm:presOf axis="ch desOrSelf" ptType="node node" st="1 1" cnt="1 0"/>
                </dgm:if>
                <dgm:else name="Name153">
                  <dgm:presOf axis="ch desOrSelf" ptType="node node" st="2 1" cnt="1 0"/>
                </dgm:else>
              </dgm:choose>
            </dgm:else>
          </dgm:choose>
          <dgm:constrLst/>
          <dgm:ruleLst/>
        </dgm:layoutNode>
        <dgm:layoutNode name="dummy6a" moveWith="wedge6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6b" moveWith="wedge6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6Tx" moveWith="wedge6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54">
            <dgm:if name="Name155" func="var" arg="dir" op="equ" val="norm">
              <dgm:presOf axis="ch desOrSelf" ptType="node node" st="6 1" cnt="1 0"/>
            </dgm:if>
            <dgm:else name="Name156">
              <dgm:choose name="Name157">
                <dgm:if name="Name158" axis="ch" ptType="node" func="cnt" op="equ" val="6">
                  <dgm:presOf axis="ch desOrSelf" ptType="node node" st="1 1" cnt="1 0"/>
                </dgm:if>
                <dgm:else name="Name159">
                  <dgm:presOf axis="ch desOrSelf" ptType="node node" st="2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60"/>
    </dgm:choose>
    <dgm:choose name="Name161">
      <dgm:if name="Name162" axis="ch" ptType="node" func="cnt" op="gte" val="7">
        <dgm:layoutNode name="wedge7">
          <dgm:alg type="sp"/>
          <dgm:shape xmlns:r="http://schemas.openxmlformats.org/officeDocument/2006/relationships" type="pie" r:blip="">
            <dgm:adjLst>
              <dgm:adj idx="1" val="218.5714"/>
              <dgm:adj idx="2" val="270"/>
            </dgm:adjLst>
          </dgm:shape>
          <dgm:choose name="Name163">
            <dgm:if name="Name164" func="var" arg="dir" op="equ" val="norm">
              <dgm:presOf axis="ch desOrSelf" ptType="node node" st="7 1" cnt="1 0"/>
            </dgm:if>
            <dgm:else name="Name165">
              <dgm:presOf axis="ch desOrSelf" ptType="node node" st="1 1" cnt="1 0"/>
            </dgm:else>
          </dgm:choose>
          <dgm:constrLst/>
          <dgm:ruleLst/>
        </dgm:layoutNode>
        <dgm:layoutNode name="dummy7a" moveWith="wedge7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7b" moveWith="wedge7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7Tx" moveWith="wedge7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66">
            <dgm:if name="Name167" func="var" arg="dir" op="equ" val="norm">
              <dgm:presOf axis="ch desOrSelf" ptType="node node" st="7 1" cnt="1 0"/>
            </dgm:if>
            <dgm:else name="Name168">
              <dgm:presOf axis="ch desOrSelf" ptType="node node" st="1 1" cnt="1 0"/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69"/>
    </dgm:choose>
    <dgm:choose name="Name170">
      <dgm:if name="Name171" axis="ch" ptType="node" func="cnt" op="equ" val="1">
        <dgm:forEach name="Name172" axis="ch" ptType="sibTrans" hideLastTrans="0" cnt="1">
          <dgm:layoutNode name="arrowWedge1single" styleLbl="fgSibTrans2D1">
            <dgm:choose name="Name173">
              <dgm:if name="Name174" func="var" arg="dir" op="equ" val="norm">
                <dgm:alg type="conn">
                  <dgm:param type="connRout" val="longCurve"/>
                  <dgm:param type="srcNode" val="dummy1a"/>
                  <dgm:param type="dstNode" val="dummy1b"/>
                  <dgm:param type="begPts" val="tL"/>
                  <dgm:param type="endPts" val="tR"/>
                  <dgm:param type="begSty" val="arr"/>
                  <dgm:param type="endSty" val="noArr"/>
                </dgm:alg>
              </dgm:if>
              <dgm:else name="Name175">
                <dgm:alg type="conn">
                  <dgm:param type="connRout" val="longCurve"/>
                  <dgm:param type="srcNode" val="dummy1a"/>
                  <dgm:param type="dstNode" val="dummy1b"/>
                  <dgm:param type="begPts" val="tL"/>
                  <dgm:param type="endPts" val="tR"/>
                  <dgm:param type="begSty" val="noArr"/>
                  <dgm:param type="endSty" val="arr"/>
                </dgm:alg>
              </dgm:else>
            </dgm:choose>
            <dgm:shape xmlns:r="http://schemas.openxmlformats.org/officeDocument/2006/relationships" type="conn" r:blip="">
              <dgm:adjLst/>
            </dgm:shape>
            <dgm:presOf/>
            <dgm:constrLst>
              <dgm:constr type="w" val="1"/>
              <dgm:constr type="begPad"/>
              <dgm:constr type="endPad"/>
            </dgm:constrLst>
            <dgm:ruleLst/>
          </dgm:layoutNode>
        </dgm:forEach>
      </dgm:if>
      <dgm:if name="Name176" axis="ch" ptType="node" func="cnt" op="gte" val="2">
        <dgm:forEach name="Name177" axis="ch" ptType="sibTrans" hideLastTrans="0" cnt="1">
          <dgm:layoutNode name="arrowWedge1" styleLbl="fgSibTrans2D1">
            <dgm:choose name="Name178">
              <dgm:if name="Name179" func="var" arg="dir" op="equ" val="norm">
                <dgm:alg type="conn">
                  <dgm:param type="connRout" val="curve"/>
                  <dgm:param type="srcNode" val="dummy1a"/>
                  <dgm:param type="dstNode" val="dummy1b"/>
                  <dgm:param type="begPts" val="tL"/>
                  <dgm:param type="endPts" val="tL"/>
                  <dgm:param type="begSty" val="noArr"/>
                  <dgm:param type="endSty" val="arr"/>
                </dgm:alg>
              </dgm:if>
              <dgm:else name="Name180">
                <dgm:alg type="conn">
                  <dgm:param type="connRout" val="curve"/>
                  <dgm:param type="srcNode" val="dummy1a"/>
                  <dgm:param type="dstNode" val="dummy1b"/>
                  <dgm:param type="begPts" val="tL"/>
                  <dgm:param type="endPts" val="tL"/>
                  <dgm:param type="begSty" val="arr"/>
                  <dgm:param type="endSty" val="noArr"/>
                </dgm:alg>
              </dgm:else>
            </dgm:choose>
            <dgm:shape xmlns:r="http://schemas.openxmlformats.org/officeDocument/2006/relationships" type="conn" r:blip="">
              <dgm:adjLst/>
            </dgm:shape>
            <dgm:presOf/>
            <dgm:constrLst>
              <dgm:constr type="w" val="1"/>
              <dgm:constr type="begPad"/>
              <dgm:constr type="endPad"/>
            </dgm:constrLst>
            <dgm:ruleLst/>
          </dgm:layoutNode>
        </dgm:forEach>
      </dgm:if>
      <dgm:else name="Name181"/>
    </dgm:choose>
    <dgm:forEach name="Name182" axis="ch" ptType="sibTrans" hideLastTrans="0" st="2" cnt="1">
      <dgm:layoutNode name="arrowWedge2" styleLbl="fgSibTrans2D1">
        <dgm:choose name="Name183">
          <dgm:if name="Name184" func="var" arg="dir" op="equ" val="norm">
            <dgm:alg type="conn">
              <dgm:param type="connRout" val="curve"/>
              <dgm:param type="srcNode" val="dummy2a"/>
              <dgm:param type="dstNode" val="dummy2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85">
            <dgm:alg type="conn">
              <dgm:param type="connRout" val="curve"/>
              <dgm:param type="srcNode" val="dummy2a"/>
              <dgm:param type="dstNode" val="dummy2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86" axis="ch" ptType="sibTrans" hideLastTrans="0" st="3" cnt="1">
      <dgm:layoutNode name="arrowWedge3" styleLbl="fgSibTrans2D1">
        <dgm:choose name="Name187">
          <dgm:if name="Name188" func="var" arg="dir" op="equ" val="norm">
            <dgm:alg type="conn">
              <dgm:param type="connRout" val="curve"/>
              <dgm:param type="srcNode" val="dummy3a"/>
              <dgm:param type="dstNode" val="dummy3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89">
            <dgm:alg type="conn">
              <dgm:param type="connRout" val="curve"/>
              <dgm:param type="srcNode" val="dummy3a"/>
              <dgm:param type="dstNode" val="dummy3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0" axis="ch" ptType="sibTrans" hideLastTrans="0" st="4" cnt="1">
      <dgm:layoutNode name="arrowWedge4" styleLbl="fgSibTrans2D1">
        <dgm:choose name="Name191">
          <dgm:if name="Name192" func="var" arg="dir" op="equ" val="norm">
            <dgm:alg type="conn">
              <dgm:param type="connRout" val="curve"/>
              <dgm:param type="srcNode" val="dummy4a"/>
              <dgm:param type="dstNode" val="dummy4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93">
            <dgm:alg type="conn">
              <dgm:param type="connRout" val="curve"/>
              <dgm:param type="srcNode" val="dummy4a"/>
              <dgm:param type="dstNode" val="dummy4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4" axis="ch" ptType="sibTrans" hideLastTrans="0" st="5" cnt="1">
      <dgm:layoutNode name="arrowWedge5" styleLbl="fgSibTrans2D1">
        <dgm:choose name="Name195">
          <dgm:if name="Name196" func="var" arg="dir" op="equ" val="norm">
            <dgm:alg type="conn">
              <dgm:param type="connRout" val="curve"/>
              <dgm:param type="srcNode" val="dummy5a"/>
              <dgm:param type="dstNode" val="dummy5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97">
            <dgm:alg type="conn">
              <dgm:param type="connRout" val="curve"/>
              <dgm:param type="srcNode" val="dummy5a"/>
              <dgm:param type="dstNode" val="dummy5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8" axis="ch" ptType="sibTrans" hideLastTrans="0" st="6" cnt="1">
      <dgm:layoutNode name="arrowWedge6" styleLbl="fgSibTrans2D1">
        <dgm:choose name="Name199">
          <dgm:if name="Name200" func="var" arg="dir" op="equ" val="norm">
            <dgm:alg type="conn">
              <dgm:param type="connRout" val="curve"/>
              <dgm:param type="srcNode" val="dummy6a"/>
              <dgm:param type="dstNode" val="dummy6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201">
            <dgm:alg type="conn">
              <dgm:param type="connRout" val="curve"/>
              <dgm:param type="srcNode" val="dummy6a"/>
              <dgm:param type="dstNode" val="dummy6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202" axis="ch" ptType="sibTrans" hideLastTrans="0" st="7" cnt="1">
      <dgm:layoutNode name="arrowWedge7" styleLbl="fgSibTrans2D1">
        <dgm:choose name="Name203">
          <dgm:if name="Name204" func="var" arg="dir" op="equ" val="norm">
            <dgm:alg type="conn">
              <dgm:param type="connRout" val="curve"/>
              <dgm:param type="srcNode" val="dummy7a"/>
              <dgm:param type="dstNode" val="dummy7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205">
            <dgm:alg type="conn">
              <dgm:param type="connRout" val="curve"/>
              <dgm:param type="srcNode" val="dummy7a"/>
              <dgm:param type="dstNode" val="dummy7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6">
  <dgm:title val=""/>
  <dgm:desc val=""/>
  <dgm:catLst>
    <dgm:cat type="3D" pri="11600"/>
  </dgm:catLst>
  <dgm:scene3d>
    <a:camera prst="perspectiveRelaxedModerately" zoom="92000"/>
    <a:lightRig rig="balanced" dir="t">
      <a:rot lat="0" lon="0" rev="12700000"/>
    </a:lightRig>
  </dgm:scene3d>
  <dgm:styleLbl name="node0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50080"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54000"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54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25400" prstMaterial="plastic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75000" prstMaterial="plastic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parChTrans1D2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parChTrans1D3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parChTrans1D4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fgAcc1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 z="-10400" extrusionH="12700" prstMaterial="plastic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0080"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4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5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6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7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8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0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PT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9C6192-452E-4CBA-9C31-2175640318E0}" type="datetimeFigureOut">
              <a:rPr lang="pt-PT" smtClean="0"/>
              <a:t>06/03/2016</a:t>
            </a:fld>
            <a:endParaRPr lang="pt-PT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PT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pt-P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P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D33AB9-B611-4BB0-BA27-EE40EA48434F}" type="slidenum">
              <a:rPr lang="pt-PT" smtClean="0"/>
              <a:t>‹#›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8561579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PT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D33AB9-B611-4BB0-BA27-EE40EA48434F}" type="slidenum">
              <a:rPr lang="pt-PT" smtClean="0"/>
              <a:t>1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48486214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PT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D33AB9-B611-4BB0-BA27-EE40EA48434F}" type="slidenum">
              <a:rPr lang="pt-PT" smtClean="0"/>
              <a:t>21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78030285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PT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D33AB9-B611-4BB0-BA27-EE40EA48434F}" type="slidenum">
              <a:rPr lang="pt-PT" smtClean="0"/>
              <a:t>22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13540594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D33AB9-B611-4BB0-BA27-EE40EA48434F}" type="slidenum">
              <a:rPr lang="pt-PT" smtClean="0"/>
              <a:t>23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05086353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D33AB9-B611-4BB0-BA27-EE40EA48434F}" type="slidenum">
              <a:rPr lang="pt-PT" smtClean="0"/>
              <a:t>24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50852181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6"/>
          <p:cNvSpPr/>
          <p:nvPr/>
        </p:nvSpPr>
        <p:spPr bwMode="auto">
          <a:xfrm>
            <a:off x="0" y="-3175"/>
            <a:ext cx="12192000" cy="5203825"/>
          </a:xfrm>
          <a:custGeom>
            <a:avLst/>
            <a:gdLst/>
            <a:ahLst/>
            <a:cxnLst/>
            <a:rect l="0" t="0" r="r" b="b"/>
            <a:pathLst>
              <a:path w="5760" h="3278">
                <a:moveTo>
                  <a:pt x="5760" y="0"/>
                </a:moveTo>
                <a:lnTo>
                  <a:pt x="0" y="0"/>
                </a:lnTo>
                <a:lnTo>
                  <a:pt x="0" y="3090"/>
                </a:lnTo>
                <a:lnTo>
                  <a:pt x="943" y="3090"/>
                </a:lnTo>
                <a:lnTo>
                  <a:pt x="1123" y="3270"/>
                </a:lnTo>
                <a:lnTo>
                  <a:pt x="1123" y="3270"/>
                </a:lnTo>
                <a:lnTo>
                  <a:pt x="1127" y="3272"/>
                </a:lnTo>
                <a:lnTo>
                  <a:pt x="1133" y="3275"/>
                </a:lnTo>
                <a:lnTo>
                  <a:pt x="1139" y="3278"/>
                </a:lnTo>
                <a:lnTo>
                  <a:pt x="1144" y="3278"/>
                </a:lnTo>
                <a:lnTo>
                  <a:pt x="1150" y="3278"/>
                </a:lnTo>
                <a:lnTo>
                  <a:pt x="1155" y="3275"/>
                </a:lnTo>
                <a:lnTo>
                  <a:pt x="1161" y="3272"/>
                </a:lnTo>
                <a:lnTo>
                  <a:pt x="1165" y="3270"/>
                </a:lnTo>
                <a:lnTo>
                  <a:pt x="1345" y="3090"/>
                </a:lnTo>
                <a:lnTo>
                  <a:pt x="5760" y="3090"/>
                </a:lnTo>
                <a:lnTo>
                  <a:pt x="5760" y="0"/>
                </a:lnTo>
                <a:close/>
              </a:path>
            </a:pathLst>
          </a:custGeom>
          <a:ln/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0001" y="1449147"/>
            <a:ext cx="10572000" cy="2971051"/>
          </a:xfrm>
        </p:spPr>
        <p:txBody>
          <a:bodyPr/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10001" y="5280847"/>
            <a:ext cx="10572000" cy="434974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B9EBBA-996F-894A-B54A-D6246ED52CEA}" type="datetimeFigureOut">
              <a:rPr lang="en-US" dirty="0"/>
              <a:pPr/>
              <a:t>3/6/2016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0000" y="4800600"/>
            <a:ext cx="10561418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5" name="Picture Placeholder 14"/>
          <p:cNvSpPr>
            <a:spLocks noGrp="1" noChangeAspect="1"/>
          </p:cNvSpPr>
          <p:nvPr>
            <p:ph type="pic" sz="quarter" idx="13"/>
          </p:nvPr>
        </p:nvSpPr>
        <p:spPr bwMode="auto">
          <a:xfrm>
            <a:off x="0" y="0"/>
            <a:ext cx="12192000" cy="4800600"/>
          </a:xfrm>
          <a:custGeom>
            <a:avLst/>
            <a:gdLst/>
            <a:ahLst/>
            <a:cxnLst/>
            <a:rect l="0" t="0" r="r" b="b"/>
            <a:pathLst>
              <a:path w="5760" h="3289">
                <a:moveTo>
                  <a:pt x="5760" y="0"/>
                </a:moveTo>
                <a:lnTo>
                  <a:pt x="0" y="0"/>
                </a:lnTo>
                <a:lnTo>
                  <a:pt x="0" y="3100"/>
                </a:lnTo>
                <a:lnTo>
                  <a:pt x="943" y="3100"/>
                </a:lnTo>
                <a:lnTo>
                  <a:pt x="1123" y="3281"/>
                </a:lnTo>
                <a:lnTo>
                  <a:pt x="1123" y="3281"/>
                </a:lnTo>
                <a:lnTo>
                  <a:pt x="1127" y="3283"/>
                </a:lnTo>
                <a:lnTo>
                  <a:pt x="1133" y="3286"/>
                </a:lnTo>
                <a:lnTo>
                  <a:pt x="1139" y="3289"/>
                </a:lnTo>
                <a:lnTo>
                  <a:pt x="1144" y="3289"/>
                </a:lnTo>
                <a:lnTo>
                  <a:pt x="1150" y="3289"/>
                </a:lnTo>
                <a:lnTo>
                  <a:pt x="1155" y="3286"/>
                </a:lnTo>
                <a:lnTo>
                  <a:pt x="1161" y="3283"/>
                </a:lnTo>
                <a:lnTo>
                  <a:pt x="1165" y="3281"/>
                </a:lnTo>
                <a:lnTo>
                  <a:pt x="1345" y="3100"/>
                </a:lnTo>
                <a:lnTo>
                  <a:pt x="5760" y="3100"/>
                </a:lnTo>
                <a:lnTo>
                  <a:pt x="5760" y="0"/>
                </a:lnTo>
                <a:close/>
              </a:path>
            </a:pathLst>
          </a:custGeom>
          <a:noFill/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numCol="1" anchor="t" anchorCtr="0" compatLnSpc="1">
            <a:prstTxWarp prst="textNoShape">
              <a:avLst/>
            </a:prstTxWarp>
            <a:normAutofit/>
          </a:bodyPr>
          <a:lstStyle>
            <a:lvl1pPr marL="0" indent="0" algn="ctr">
              <a:buFontTx/>
              <a:buNone/>
              <a:defRPr sz="1600"/>
            </a:lvl1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0000" y="5367338"/>
            <a:ext cx="10561418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C79C5D-2A6F-F04D-97DA-BEF2467B64E4}" type="datetimeFigureOut">
              <a:rPr lang="en-US" dirty="0"/>
              <a:pPr/>
              <a:t>3/6/2016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30951" y="256486"/>
            <a:ext cx="1288933" cy="128893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6"/>
          <p:cNvSpPr>
            <a:spLocks noChangeAspect="1"/>
          </p:cNvSpPr>
          <p:nvPr/>
        </p:nvSpPr>
        <p:spPr bwMode="auto">
          <a:xfrm>
            <a:off x="631697" y="1081456"/>
            <a:ext cx="6332416" cy="3239188"/>
          </a:xfrm>
          <a:custGeom>
            <a:avLst/>
            <a:gdLst/>
            <a:ahLst/>
            <a:cxnLst/>
            <a:rect l="0" t="0" r="r" b="b"/>
            <a:pathLst>
              <a:path w="3384" h="2308">
                <a:moveTo>
                  <a:pt x="3340" y="0"/>
                </a:moveTo>
                <a:lnTo>
                  <a:pt x="44" y="0"/>
                </a:lnTo>
                <a:lnTo>
                  <a:pt x="44" y="0"/>
                </a:lnTo>
                <a:lnTo>
                  <a:pt x="34" y="0"/>
                </a:lnTo>
                <a:lnTo>
                  <a:pt x="26" y="4"/>
                </a:lnTo>
                <a:lnTo>
                  <a:pt x="20" y="8"/>
                </a:lnTo>
                <a:lnTo>
                  <a:pt x="12" y="12"/>
                </a:lnTo>
                <a:lnTo>
                  <a:pt x="8" y="20"/>
                </a:lnTo>
                <a:lnTo>
                  <a:pt x="4" y="26"/>
                </a:lnTo>
                <a:lnTo>
                  <a:pt x="0" y="34"/>
                </a:lnTo>
                <a:lnTo>
                  <a:pt x="0" y="44"/>
                </a:lnTo>
                <a:lnTo>
                  <a:pt x="0" y="2076"/>
                </a:lnTo>
                <a:lnTo>
                  <a:pt x="0" y="2076"/>
                </a:lnTo>
                <a:lnTo>
                  <a:pt x="0" y="2086"/>
                </a:lnTo>
                <a:lnTo>
                  <a:pt x="4" y="2094"/>
                </a:lnTo>
                <a:lnTo>
                  <a:pt x="8" y="2100"/>
                </a:lnTo>
                <a:lnTo>
                  <a:pt x="12" y="2108"/>
                </a:lnTo>
                <a:lnTo>
                  <a:pt x="20" y="2112"/>
                </a:lnTo>
                <a:lnTo>
                  <a:pt x="26" y="2116"/>
                </a:lnTo>
                <a:lnTo>
                  <a:pt x="34" y="2120"/>
                </a:lnTo>
                <a:lnTo>
                  <a:pt x="44" y="2120"/>
                </a:lnTo>
                <a:lnTo>
                  <a:pt x="474" y="2120"/>
                </a:lnTo>
                <a:lnTo>
                  <a:pt x="650" y="2296"/>
                </a:lnTo>
                <a:lnTo>
                  <a:pt x="650" y="2296"/>
                </a:lnTo>
                <a:lnTo>
                  <a:pt x="656" y="2300"/>
                </a:lnTo>
                <a:lnTo>
                  <a:pt x="664" y="2304"/>
                </a:lnTo>
                <a:lnTo>
                  <a:pt x="672" y="2308"/>
                </a:lnTo>
                <a:lnTo>
                  <a:pt x="680" y="2308"/>
                </a:lnTo>
                <a:lnTo>
                  <a:pt x="688" y="2308"/>
                </a:lnTo>
                <a:lnTo>
                  <a:pt x="696" y="2304"/>
                </a:lnTo>
                <a:lnTo>
                  <a:pt x="704" y="2300"/>
                </a:lnTo>
                <a:lnTo>
                  <a:pt x="710" y="2296"/>
                </a:lnTo>
                <a:lnTo>
                  <a:pt x="886" y="2120"/>
                </a:lnTo>
                <a:lnTo>
                  <a:pt x="3340" y="2120"/>
                </a:lnTo>
                <a:lnTo>
                  <a:pt x="3340" y="2120"/>
                </a:lnTo>
                <a:lnTo>
                  <a:pt x="3350" y="2120"/>
                </a:lnTo>
                <a:lnTo>
                  <a:pt x="3358" y="2116"/>
                </a:lnTo>
                <a:lnTo>
                  <a:pt x="3364" y="2112"/>
                </a:lnTo>
                <a:lnTo>
                  <a:pt x="3372" y="2108"/>
                </a:lnTo>
                <a:lnTo>
                  <a:pt x="3376" y="2100"/>
                </a:lnTo>
                <a:lnTo>
                  <a:pt x="3380" y="2094"/>
                </a:lnTo>
                <a:lnTo>
                  <a:pt x="3384" y="2086"/>
                </a:lnTo>
                <a:lnTo>
                  <a:pt x="3384" y="2076"/>
                </a:lnTo>
                <a:lnTo>
                  <a:pt x="3384" y="44"/>
                </a:lnTo>
                <a:lnTo>
                  <a:pt x="3384" y="44"/>
                </a:lnTo>
                <a:lnTo>
                  <a:pt x="3384" y="34"/>
                </a:lnTo>
                <a:lnTo>
                  <a:pt x="3380" y="26"/>
                </a:lnTo>
                <a:lnTo>
                  <a:pt x="3376" y="20"/>
                </a:lnTo>
                <a:lnTo>
                  <a:pt x="3372" y="12"/>
                </a:lnTo>
                <a:lnTo>
                  <a:pt x="3364" y="8"/>
                </a:lnTo>
                <a:lnTo>
                  <a:pt x="3358" y="4"/>
                </a:lnTo>
                <a:lnTo>
                  <a:pt x="3350" y="0"/>
                </a:lnTo>
                <a:lnTo>
                  <a:pt x="3340" y="0"/>
                </a:lnTo>
                <a:lnTo>
                  <a:pt x="3340" y="0"/>
                </a:lnTo>
                <a:close/>
              </a:path>
            </a:pathLst>
          </a:cu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0985" y="1238502"/>
            <a:ext cx="5893840" cy="2645912"/>
          </a:xfrm>
        </p:spPr>
        <p:txBody>
          <a:bodyPr anchor="b"/>
          <a:lstStyle>
            <a:lvl1pPr algn="l">
              <a:defRPr sz="4200" b="1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53190" y="4443680"/>
            <a:ext cx="5891636" cy="713241"/>
          </a:xfrm>
        </p:spPr>
        <p:txBody>
          <a:bodyPr anchor="t">
            <a:no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" name="Text Placeholder 5"/>
          <p:cNvSpPr>
            <a:spLocks noGrp="1"/>
          </p:cNvSpPr>
          <p:nvPr>
            <p:ph type="body" sz="quarter" idx="16"/>
          </p:nvPr>
        </p:nvSpPr>
        <p:spPr>
          <a:xfrm>
            <a:off x="7574642" y="1081456"/>
            <a:ext cx="3810001" cy="4075465"/>
          </a:xfrm>
        </p:spPr>
        <p:txBody>
          <a:bodyPr anchor="t"/>
          <a:lstStyle>
            <a:lvl1pPr marL="0" indent="0">
              <a:buFontTx/>
              <a:buNone/>
              <a:defRPr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FA1846-DA80-1C48-A609-854EA85C59AD}" type="datetimeFigureOut">
              <a:rPr lang="en-US" dirty="0"/>
              <a:pPr/>
              <a:t>3/6/2016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30951" y="256486"/>
            <a:ext cx="1288933" cy="128893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6"/>
          <p:cNvSpPr>
            <a:spLocks noChangeAspect="1"/>
          </p:cNvSpPr>
          <p:nvPr/>
        </p:nvSpPr>
        <p:spPr bwMode="auto">
          <a:xfrm>
            <a:off x="1140884" y="2286585"/>
            <a:ext cx="4895115" cy="2503972"/>
          </a:xfrm>
          <a:custGeom>
            <a:avLst/>
            <a:gdLst/>
            <a:ahLst/>
            <a:cxnLst/>
            <a:rect l="0" t="0" r="r" b="b"/>
            <a:pathLst>
              <a:path w="3384" h="2308">
                <a:moveTo>
                  <a:pt x="3340" y="0"/>
                </a:moveTo>
                <a:lnTo>
                  <a:pt x="44" y="0"/>
                </a:lnTo>
                <a:lnTo>
                  <a:pt x="44" y="0"/>
                </a:lnTo>
                <a:lnTo>
                  <a:pt x="34" y="0"/>
                </a:lnTo>
                <a:lnTo>
                  <a:pt x="26" y="4"/>
                </a:lnTo>
                <a:lnTo>
                  <a:pt x="20" y="8"/>
                </a:lnTo>
                <a:lnTo>
                  <a:pt x="12" y="12"/>
                </a:lnTo>
                <a:lnTo>
                  <a:pt x="8" y="20"/>
                </a:lnTo>
                <a:lnTo>
                  <a:pt x="4" y="26"/>
                </a:lnTo>
                <a:lnTo>
                  <a:pt x="0" y="34"/>
                </a:lnTo>
                <a:lnTo>
                  <a:pt x="0" y="44"/>
                </a:lnTo>
                <a:lnTo>
                  <a:pt x="0" y="2076"/>
                </a:lnTo>
                <a:lnTo>
                  <a:pt x="0" y="2076"/>
                </a:lnTo>
                <a:lnTo>
                  <a:pt x="0" y="2086"/>
                </a:lnTo>
                <a:lnTo>
                  <a:pt x="4" y="2094"/>
                </a:lnTo>
                <a:lnTo>
                  <a:pt x="8" y="2100"/>
                </a:lnTo>
                <a:lnTo>
                  <a:pt x="12" y="2108"/>
                </a:lnTo>
                <a:lnTo>
                  <a:pt x="20" y="2112"/>
                </a:lnTo>
                <a:lnTo>
                  <a:pt x="26" y="2116"/>
                </a:lnTo>
                <a:lnTo>
                  <a:pt x="34" y="2120"/>
                </a:lnTo>
                <a:lnTo>
                  <a:pt x="44" y="2120"/>
                </a:lnTo>
                <a:lnTo>
                  <a:pt x="474" y="2120"/>
                </a:lnTo>
                <a:lnTo>
                  <a:pt x="650" y="2296"/>
                </a:lnTo>
                <a:lnTo>
                  <a:pt x="650" y="2296"/>
                </a:lnTo>
                <a:lnTo>
                  <a:pt x="656" y="2300"/>
                </a:lnTo>
                <a:lnTo>
                  <a:pt x="664" y="2304"/>
                </a:lnTo>
                <a:lnTo>
                  <a:pt x="672" y="2308"/>
                </a:lnTo>
                <a:lnTo>
                  <a:pt x="680" y="2308"/>
                </a:lnTo>
                <a:lnTo>
                  <a:pt x="688" y="2308"/>
                </a:lnTo>
                <a:lnTo>
                  <a:pt x="696" y="2304"/>
                </a:lnTo>
                <a:lnTo>
                  <a:pt x="704" y="2300"/>
                </a:lnTo>
                <a:lnTo>
                  <a:pt x="710" y="2296"/>
                </a:lnTo>
                <a:lnTo>
                  <a:pt x="886" y="2120"/>
                </a:lnTo>
                <a:lnTo>
                  <a:pt x="3340" y="2120"/>
                </a:lnTo>
                <a:lnTo>
                  <a:pt x="3340" y="2120"/>
                </a:lnTo>
                <a:lnTo>
                  <a:pt x="3350" y="2120"/>
                </a:lnTo>
                <a:lnTo>
                  <a:pt x="3358" y="2116"/>
                </a:lnTo>
                <a:lnTo>
                  <a:pt x="3364" y="2112"/>
                </a:lnTo>
                <a:lnTo>
                  <a:pt x="3372" y="2108"/>
                </a:lnTo>
                <a:lnTo>
                  <a:pt x="3376" y="2100"/>
                </a:lnTo>
                <a:lnTo>
                  <a:pt x="3380" y="2094"/>
                </a:lnTo>
                <a:lnTo>
                  <a:pt x="3384" y="2086"/>
                </a:lnTo>
                <a:lnTo>
                  <a:pt x="3384" y="2076"/>
                </a:lnTo>
                <a:lnTo>
                  <a:pt x="3384" y="44"/>
                </a:lnTo>
                <a:lnTo>
                  <a:pt x="3384" y="44"/>
                </a:lnTo>
                <a:lnTo>
                  <a:pt x="3384" y="34"/>
                </a:lnTo>
                <a:lnTo>
                  <a:pt x="3380" y="26"/>
                </a:lnTo>
                <a:lnTo>
                  <a:pt x="3376" y="20"/>
                </a:lnTo>
                <a:lnTo>
                  <a:pt x="3372" y="12"/>
                </a:lnTo>
                <a:lnTo>
                  <a:pt x="3364" y="8"/>
                </a:lnTo>
                <a:lnTo>
                  <a:pt x="3358" y="4"/>
                </a:lnTo>
                <a:lnTo>
                  <a:pt x="3350" y="0"/>
                </a:lnTo>
                <a:lnTo>
                  <a:pt x="3340" y="0"/>
                </a:lnTo>
                <a:lnTo>
                  <a:pt x="3340" y="0"/>
                </a:lnTo>
                <a:close/>
              </a:path>
            </a:pathLst>
          </a:cu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38" name="Title 1"/>
          <p:cNvSpPr>
            <a:spLocks noGrp="1"/>
          </p:cNvSpPr>
          <p:nvPr>
            <p:ph type="title"/>
          </p:nvPr>
        </p:nvSpPr>
        <p:spPr>
          <a:xfrm>
            <a:off x="1357089" y="2435957"/>
            <a:ext cx="4382521" cy="2007789"/>
          </a:xfrm>
        </p:spPr>
        <p:txBody>
          <a:bodyPr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6"/>
          </p:nvPr>
        </p:nvSpPr>
        <p:spPr>
          <a:xfrm>
            <a:off x="6156000" y="2286000"/>
            <a:ext cx="4880300" cy="2295525"/>
          </a:xfrm>
        </p:spPr>
        <p:txBody>
          <a:bodyPr anchor="t"/>
          <a:lstStyle>
            <a:lvl1pPr marL="0" indent="0">
              <a:buFontTx/>
              <a:buNone/>
              <a:defRPr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F54567-0DE4-3F47-BF90-CB84690072F9}" type="datetimeFigureOut">
              <a:rPr lang="en-US" dirty="0"/>
              <a:pPr/>
              <a:t>3/6/2016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30951" y="256486"/>
            <a:ext cx="1288933" cy="128893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 bwMode="auto">
          <a:xfrm>
            <a:off x="0" y="0"/>
            <a:ext cx="12192000" cy="2185988"/>
          </a:xfrm>
          <a:custGeom>
            <a:avLst/>
            <a:gdLst/>
            <a:ahLst/>
            <a:cxn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ln/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C52C72-DE31-F449-A4ED-4C594FD91407}" type="datetimeFigureOut">
              <a:rPr lang="en-US" dirty="0"/>
              <a:pPr/>
              <a:t>3/6/2016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30951" y="256486"/>
            <a:ext cx="1288933" cy="128893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6"/>
          <p:cNvSpPr>
            <a:spLocks noChangeAspect="1"/>
          </p:cNvSpPr>
          <p:nvPr/>
        </p:nvSpPr>
        <p:spPr bwMode="auto">
          <a:xfrm>
            <a:off x="7669651" y="446089"/>
            <a:ext cx="4522349" cy="5414962"/>
          </a:xfrm>
          <a:custGeom>
            <a:avLst/>
            <a:gdLst/>
            <a:ahLst/>
            <a:cxnLst/>
            <a:rect l="0" t="0" r="r" b="b"/>
            <a:pathLst>
              <a:path w="2879" h="4320">
                <a:moveTo>
                  <a:pt x="183" y="0"/>
                </a:moveTo>
                <a:lnTo>
                  <a:pt x="183" y="1197"/>
                </a:lnTo>
                <a:lnTo>
                  <a:pt x="8" y="1372"/>
                </a:lnTo>
                <a:lnTo>
                  <a:pt x="8" y="1372"/>
                </a:lnTo>
                <a:lnTo>
                  <a:pt x="6" y="1376"/>
                </a:lnTo>
                <a:lnTo>
                  <a:pt x="3" y="1382"/>
                </a:lnTo>
                <a:lnTo>
                  <a:pt x="0" y="1387"/>
                </a:lnTo>
                <a:lnTo>
                  <a:pt x="0" y="1393"/>
                </a:lnTo>
                <a:lnTo>
                  <a:pt x="0" y="1399"/>
                </a:lnTo>
                <a:lnTo>
                  <a:pt x="3" y="1404"/>
                </a:lnTo>
                <a:lnTo>
                  <a:pt x="6" y="1410"/>
                </a:lnTo>
                <a:lnTo>
                  <a:pt x="8" y="1414"/>
                </a:lnTo>
                <a:lnTo>
                  <a:pt x="183" y="1589"/>
                </a:lnTo>
                <a:lnTo>
                  <a:pt x="183" y="4320"/>
                </a:lnTo>
                <a:lnTo>
                  <a:pt x="2879" y="4320"/>
                </a:lnTo>
                <a:lnTo>
                  <a:pt x="2879" y="0"/>
                </a:lnTo>
                <a:lnTo>
                  <a:pt x="183" y="0"/>
                </a:lnTo>
                <a:close/>
              </a:path>
            </a:pathLst>
          </a:custGeom>
          <a:ln/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183540" y="586171"/>
            <a:ext cx="2494791" cy="513479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10001" y="446089"/>
            <a:ext cx="6611540" cy="5414962"/>
          </a:xfrm>
        </p:spPr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62726E-379B-B349-9EED-81ED093FA806}" type="datetimeFigureOut">
              <a:rPr lang="en-US" dirty="0"/>
              <a:pPr/>
              <a:t>3/6/2016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30951" y="256486"/>
            <a:ext cx="1288933" cy="128893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6"/>
          <p:cNvSpPr/>
          <p:nvPr/>
        </p:nvSpPr>
        <p:spPr bwMode="auto">
          <a:xfrm>
            <a:off x="0" y="0"/>
            <a:ext cx="12192000" cy="2185988"/>
          </a:xfrm>
          <a:custGeom>
            <a:avLst/>
            <a:gdLst/>
            <a:ahLst/>
            <a:cxn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ln/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0000" y="447188"/>
            <a:ext cx="10571998" cy="97045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18712" y="2222287"/>
            <a:ext cx="10554574" cy="3636511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3A1323-8D79-1946-B0D7-40001CF92E9D}" type="datetimeFigureOut">
              <a:rPr lang="en-US" dirty="0"/>
              <a:pPr/>
              <a:t>3/6/2016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30951" y="256486"/>
            <a:ext cx="1288933" cy="128893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7"/>
          <p:cNvSpPr/>
          <p:nvPr/>
        </p:nvSpPr>
        <p:spPr bwMode="auto">
          <a:xfrm>
            <a:off x="0" y="1"/>
            <a:ext cx="12192000" cy="5203825"/>
          </a:xfrm>
          <a:custGeom>
            <a:avLst/>
            <a:gdLst/>
            <a:ahLst/>
            <a:cxnLst/>
            <a:rect l="0" t="0" r="r" b="b"/>
            <a:pathLst>
              <a:path w="5760" h="3278">
                <a:moveTo>
                  <a:pt x="0" y="0"/>
                </a:moveTo>
                <a:lnTo>
                  <a:pt x="5760" y="0"/>
                </a:lnTo>
                <a:lnTo>
                  <a:pt x="5760" y="3090"/>
                </a:lnTo>
                <a:lnTo>
                  <a:pt x="4817" y="3090"/>
                </a:lnTo>
                <a:lnTo>
                  <a:pt x="4637" y="3270"/>
                </a:lnTo>
                <a:lnTo>
                  <a:pt x="4637" y="3270"/>
                </a:lnTo>
                <a:lnTo>
                  <a:pt x="4633" y="3272"/>
                </a:lnTo>
                <a:lnTo>
                  <a:pt x="4627" y="3275"/>
                </a:lnTo>
                <a:lnTo>
                  <a:pt x="4621" y="3278"/>
                </a:lnTo>
                <a:lnTo>
                  <a:pt x="4616" y="3278"/>
                </a:lnTo>
                <a:lnTo>
                  <a:pt x="4610" y="3278"/>
                </a:lnTo>
                <a:lnTo>
                  <a:pt x="4605" y="3275"/>
                </a:lnTo>
                <a:lnTo>
                  <a:pt x="4599" y="3272"/>
                </a:lnTo>
                <a:lnTo>
                  <a:pt x="4595" y="3270"/>
                </a:lnTo>
                <a:lnTo>
                  <a:pt x="4415" y="3090"/>
                </a:lnTo>
                <a:lnTo>
                  <a:pt x="0" y="3090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ln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0000" y="2951396"/>
            <a:ext cx="10561418" cy="1468800"/>
          </a:xfrm>
        </p:spPr>
        <p:txBody>
          <a:bodyPr anchor="b"/>
          <a:lstStyle>
            <a:lvl1pPr algn="r">
              <a:defRPr sz="4800" b="1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0000" y="5281201"/>
            <a:ext cx="10561418" cy="433955"/>
          </a:xfrm>
        </p:spPr>
        <p:txBody>
          <a:bodyPr anchor="t">
            <a:noAutofit/>
          </a:bodyPr>
          <a:lstStyle>
            <a:lvl1pPr marL="0" indent="0" algn="r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FA1846-DA80-1C48-A609-854EA85C59AD}" type="datetimeFigureOut">
              <a:rPr lang="en-US" dirty="0"/>
              <a:pPr/>
              <a:t>3/6/2016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30951" y="256486"/>
            <a:ext cx="1288933" cy="128893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6"/>
          <p:cNvSpPr/>
          <p:nvPr/>
        </p:nvSpPr>
        <p:spPr bwMode="auto">
          <a:xfrm>
            <a:off x="0" y="0"/>
            <a:ext cx="12192000" cy="2185988"/>
          </a:xfrm>
          <a:custGeom>
            <a:avLst/>
            <a:gdLst/>
            <a:ahLst/>
            <a:cxn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ln/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18712" y="2222287"/>
            <a:ext cx="5185873" cy="3638763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7415" y="2222287"/>
            <a:ext cx="5194583" cy="3638764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302355-E14B-8545-A8F8-0FE83CC9D524}" type="datetimeFigureOut">
              <a:rPr lang="en-US" dirty="0"/>
              <a:pPr/>
              <a:t>3/6/2016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30951" y="256486"/>
            <a:ext cx="1288933" cy="128893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6"/>
          <p:cNvSpPr/>
          <p:nvPr/>
        </p:nvSpPr>
        <p:spPr bwMode="auto">
          <a:xfrm>
            <a:off x="0" y="0"/>
            <a:ext cx="12192000" cy="2185988"/>
          </a:xfrm>
          <a:custGeom>
            <a:avLst/>
            <a:gdLst/>
            <a:ahLst/>
            <a:cxn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ln/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4728" y="2174875"/>
            <a:ext cx="5189857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4729" y="2751138"/>
            <a:ext cx="5189856" cy="3109913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7415" y="2174875"/>
            <a:ext cx="5194583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7415" y="2751138"/>
            <a:ext cx="5194583" cy="3109913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640F58-564D-2B4F-AE67-E407BA4FCF45}" type="datetimeFigureOut">
              <a:rPr lang="en-US" dirty="0"/>
              <a:pPr/>
              <a:t>3/6/2016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30951" y="256486"/>
            <a:ext cx="1288933" cy="128893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6"/>
          <p:cNvSpPr/>
          <p:nvPr/>
        </p:nvSpPr>
        <p:spPr bwMode="auto">
          <a:xfrm>
            <a:off x="0" y="0"/>
            <a:ext cx="12192000" cy="2185988"/>
          </a:xfrm>
          <a:custGeom>
            <a:avLst/>
            <a:gdLst/>
            <a:ahLst/>
            <a:cxn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ln/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3A34C8-038E-2045-AF43-DF7DBB8E0E9E}" type="datetimeFigureOut">
              <a:rPr lang="en-US" dirty="0"/>
              <a:pPr/>
              <a:t>3/6/2016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30951" y="256486"/>
            <a:ext cx="1288933" cy="128893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18C68F-D26B-8F47-958C-23B49CF8A634}" type="datetimeFigureOut">
              <a:rPr lang="en-US" dirty="0"/>
              <a:pPr/>
              <a:t>3/6/2016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30951" y="256486"/>
            <a:ext cx="1288933" cy="128893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6"/>
          <p:cNvSpPr>
            <a:spLocks noChangeAspect="1"/>
          </p:cNvSpPr>
          <p:nvPr/>
        </p:nvSpPr>
        <p:spPr bwMode="auto">
          <a:xfrm>
            <a:off x="1073151" y="446087"/>
            <a:ext cx="3547533" cy="1814651"/>
          </a:xfrm>
          <a:custGeom>
            <a:avLst/>
            <a:gdLst/>
            <a:ahLst/>
            <a:cxnLst/>
            <a:rect l="0" t="0" r="r" b="b"/>
            <a:pathLst>
              <a:path w="3384" h="2308">
                <a:moveTo>
                  <a:pt x="3340" y="0"/>
                </a:moveTo>
                <a:lnTo>
                  <a:pt x="44" y="0"/>
                </a:lnTo>
                <a:lnTo>
                  <a:pt x="44" y="0"/>
                </a:lnTo>
                <a:lnTo>
                  <a:pt x="34" y="0"/>
                </a:lnTo>
                <a:lnTo>
                  <a:pt x="26" y="4"/>
                </a:lnTo>
                <a:lnTo>
                  <a:pt x="20" y="8"/>
                </a:lnTo>
                <a:lnTo>
                  <a:pt x="12" y="12"/>
                </a:lnTo>
                <a:lnTo>
                  <a:pt x="8" y="20"/>
                </a:lnTo>
                <a:lnTo>
                  <a:pt x="4" y="26"/>
                </a:lnTo>
                <a:lnTo>
                  <a:pt x="0" y="34"/>
                </a:lnTo>
                <a:lnTo>
                  <a:pt x="0" y="44"/>
                </a:lnTo>
                <a:lnTo>
                  <a:pt x="0" y="2076"/>
                </a:lnTo>
                <a:lnTo>
                  <a:pt x="0" y="2076"/>
                </a:lnTo>
                <a:lnTo>
                  <a:pt x="0" y="2086"/>
                </a:lnTo>
                <a:lnTo>
                  <a:pt x="4" y="2094"/>
                </a:lnTo>
                <a:lnTo>
                  <a:pt x="8" y="2100"/>
                </a:lnTo>
                <a:lnTo>
                  <a:pt x="12" y="2108"/>
                </a:lnTo>
                <a:lnTo>
                  <a:pt x="20" y="2112"/>
                </a:lnTo>
                <a:lnTo>
                  <a:pt x="26" y="2116"/>
                </a:lnTo>
                <a:lnTo>
                  <a:pt x="34" y="2120"/>
                </a:lnTo>
                <a:lnTo>
                  <a:pt x="44" y="2120"/>
                </a:lnTo>
                <a:lnTo>
                  <a:pt x="474" y="2120"/>
                </a:lnTo>
                <a:lnTo>
                  <a:pt x="650" y="2296"/>
                </a:lnTo>
                <a:lnTo>
                  <a:pt x="650" y="2296"/>
                </a:lnTo>
                <a:lnTo>
                  <a:pt x="656" y="2300"/>
                </a:lnTo>
                <a:lnTo>
                  <a:pt x="664" y="2304"/>
                </a:lnTo>
                <a:lnTo>
                  <a:pt x="672" y="2308"/>
                </a:lnTo>
                <a:lnTo>
                  <a:pt x="680" y="2308"/>
                </a:lnTo>
                <a:lnTo>
                  <a:pt x="688" y="2308"/>
                </a:lnTo>
                <a:lnTo>
                  <a:pt x="696" y="2304"/>
                </a:lnTo>
                <a:lnTo>
                  <a:pt x="704" y="2300"/>
                </a:lnTo>
                <a:lnTo>
                  <a:pt x="710" y="2296"/>
                </a:lnTo>
                <a:lnTo>
                  <a:pt x="886" y="2120"/>
                </a:lnTo>
                <a:lnTo>
                  <a:pt x="3340" y="2120"/>
                </a:lnTo>
                <a:lnTo>
                  <a:pt x="3340" y="2120"/>
                </a:lnTo>
                <a:lnTo>
                  <a:pt x="3350" y="2120"/>
                </a:lnTo>
                <a:lnTo>
                  <a:pt x="3358" y="2116"/>
                </a:lnTo>
                <a:lnTo>
                  <a:pt x="3364" y="2112"/>
                </a:lnTo>
                <a:lnTo>
                  <a:pt x="3372" y="2108"/>
                </a:lnTo>
                <a:lnTo>
                  <a:pt x="3376" y="2100"/>
                </a:lnTo>
                <a:lnTo>
                  <a:pt x="3380" y="2094"/>
                </a:lnTo>
                <a:lnTo>
                  <a:pt x="3384" y="2086"/>
                </a:lnTo>
                <a:lnTo>
                  <a:pt x="3384" y="2076"/>
                </a:lnTo>
                <a:lnTo>
                  <a:pt x="3384" y="44"/>
                </a:lnTo>
                <a:lnTo>
                  <a:pt x="3384" y="44"/>
                </a:lnTo>
                <a:lnTo>
                  <a:pt x="3384" y="34"/>
                </a:lnTo>
                <a:lnTo>
                  <a:pt x="3380" y="26"/>
                </a:lnTo>
                <a:lnTo>
                  <a:pt x="3376" y="20"/>
                </a:lnTo>
                <a:lnTo>
                  <a:pt x="3372" y="12"/>
                </a:lnTo>
                <a:lnTo>
                  <a:pt x="3364" y="8"/>
                </a:lnTo>
                <a:lnTo>
                  <a:pt x="3358" y="4"/>
                </a:lnTo>
                <a:lnTo>
                  <a:pt x="3350" y="0"/>
                </a:lnTo>
                <a:lnTo>
                  <a:pt x="3340" y="0"/>
                </a:lnTo>
                <a:lnTo>
                  <a:pt x="3340" y="0"/>
                </a:lnTo>
                <a:close/>
              </a:path>
            </a:pathLst>
          </a:custGeom>
          <a:ln/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73151" y="446088"/>
            <a:ext cx="3547533" cy="1618396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55633" y="446088"/>
            <a:ext cx="6252633" cy="5414963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3151" y="2260738"/>
            <a:ext cx="3547533" cy="360031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DF5E60-9974-AC48-9591-99C2BB44B7CF}" type="datetimeFigureOut">
              <a:rPr lang="en-US" dirty="0"/>
              <a:pPr/>
              <a:t>3/6/2016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30951" y="256486"/>
            <a:ext cx="1288933" cy="128893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4728" y="727522"/>
            <a:ext cx="4852988" cy="1617163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9" name="Picture Placeholder 11"/>
          <p:cNvSpPr>
            <a:spLocks noGrp="1" noChangeAspect="1"/>
          </p:cNvSpPr>
          <p:nvPr>
            <p:ph type="pic" sz="quarter" idx="13"/>
          </p:nvPr>
        </p:nvSpPr>
        <p:spPr bwMode="auto">
          <a:xfrm>
            <a:off x="6098117" y="0"/>
            <a:ext cx="6093883" cy="6858000"/>
          </a:xfrm>
          <a:custGeom>
            <a:avLst/>
            <a:gdLst/>
            <a:ahLst/>
            <a:cxnLst/>
            <a:rect l="0" t="0" r="r" b="b"/>
            <a:pathLst>
              <a:path w="2879" h="4320">
                <a:moveTo>
                  <a:pt x="183" y="0"/>
                </a:moveTo>
                <a:lnTo>
                  <a:pt x="183" y="1197"/>
                </a:lnTo>
                <a:lnTo>
                  <a:pt x="8" y="1372"/>
                </a:lnTo>
                <a:lnTo>
                  <a:pt x="8" y="1372"/>
                </a:lnTo>
                <a:lnTo>
                  <a:pt x="6" y="1376"/>
                </a:lnTo>
                <a:lnTo>
                  <a:pt x="3" y="1382"/>
                </a:lnTo>
                <a:lnTo>
                  <a:pt x="0" y="1387"/>
                </a:lnTo>
                <a:lnTo>
                  <a:pt x="0" y="1393"/>
                </a:lnTo>
                <a:lnTo>
                  <a:pt x="0" y="1399"/>
                </a:lnTo>
                <a:lnTo>
                  <a:pt x="3" y="1404"/>
                </a:lnTo>
                <a:lnTo>
                  <a:pt x="6" y="1410"/>
                </a:lnTo>
                <a:lnTo>
                  <a:pt x="8" y="1414"/>
                </a:lnTo>
                <a:lnTo>
                  <a:pt x="183" y="1589"/>
                </a:lnTo>
                <a:lnTo>
                  <a:pt x="183" y="4320"/>
                </a:lnTo>
                <a:lnTo>
                  <a:pt x="2879" y="4320"/>
                </a:lnTo>
                <a:lnTo>
                  <a:pt x="2879" y="0"/>
                </a:lnTo>
                <a:lnTo>
                  <a:pt x="183" y="0"/>
                </a:lnTo>
                <a:close/>
              </a:path>
            </a:pathLst>
          </a:custGeom>
          <a:noFill/>
          <a:ln w="9525">
            <a:solidFill>
              <a:schemeClr val="tx2"/>
            </a:solidFill>
            <a:round/>
            <a:headEnd/>
            <a:tailEnd/>
          </a:ln>
          <a:effectLst/>
        </p:spPr>
        <p:txBody>
          <a:bodyPr wrap="square" numCol="1" anchor="t" anchorCtr="0" compatLnSpc="1">
            <a:prstTxWarp prst="textNoShape">
              <a:avLst/>
            </a:prstTxWarp>
            <a:normAutofit/>
          </a:bodyPr>
          <a:lstStyle>
            <a:lvl1pPr algn="ctr">
              <a:buFontTx/>
              <a:buNone/>
              <a:defRPr sz="1400"/>
            </a:lvl1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4728" y="2344684"/>
            <a:ext cx="4852988" cy="3516365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3885810" y="6041362"/>
            <a:ext cx="976879" cy="365125"/>
          </a:xfrm>
        </p:spPr>
        <p:txBody>
          <a:bodyPr/>
          <a:lstStyle/>
          <a:p>
            <a:fld id="{18C79C5D-2A6F-F04D-97DA-BEF2467B64E4}" type="datetimeFigureOut">
              <a:rPr lang="en-US" dirty="0"/>
              <a:pPr/>
              <a:t>3/6/2016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590396" y="6041362"/>
            <a:ext cx="3295413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4862689" y="5915888"/>
            <a:ext cx="1062155" cy="490599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30951" y="256486"/>
            <a:ext cx="1288933" cy="128893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10000" y="447188"/>
            <a:ext cx="10571998" cy="970450"/>
          </a:xfrm>
          <a:prstGeom prst="rect">
            <a:avLst/>
          </a:prstGeom>
          <a:effectLst>
            <a:outerShdw blurRad="50800" dir="14400000">
              <a:srgbClr val="000000">
                <a:alpha val="60000"/>
              </a:srgbClr>
            </a:outerShdw>
          </a:effectLst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0000" y="2184401"/>
            <a:ext cx="10563285" cy="3674397"/>
          </a:xfrm>
          <a:prstGeom prst="rect">
            <a:avLst/>
          </a:prstGeom>
          <a:effectLst>
            <a:outerShdw blurRad="50800" dir="14400000">
              <a:srgbClr val="000000">
                <a:alpha val="40000"/>
              </a:srgbClr>
            </a:outerShdw>
          </a:effectLst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1514" y="6041362"/>
            <a:ext cx="864432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90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334626" y="6041362"/>
            <a:ext cx="1343706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900">
                <a:solidFill>
                  <a:schemeClr val="tx1"/>
                </a:solidFill>
              </a:defRPr>
            </a:lvl1pPr>
          </a:lstStyle>
          <a:p>
            <a:fld id="{09B482E8-6E0E-1B4F-B1FD-C69DB9E858D9}" type="datetimeFigureOut">
              <a:rPr lang="en-US" dirty="0"/>
              <a:pPr/>
              <a:t>3/6/2016</a:t>
            </a:fld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678331" y="5915888"/>
            <a:ext cx="1062155" cy="490599"/>
          </a:xfrm>
          <a:prstGeom prst="rect">
            <a:avLst/>
          </a:prstGeom>
        </p:spPr>
        <p:txBody>
          <a:bodyPr vert="horz" lIns="91440" tIns="45720" rIns="91440" bIns="10800" rtlCol="0" anchor="b"/>
          <a:lstStyle>
            <a:lvl1pPr algn="r">
              <a:defRPr sz="2000">
                <a:solidFill>
                  <a:schemeClr val="accent1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63" r:id="rId9"/>
    <p:sldLayoutId id="2147483657" r:id="rId10"/>
    <p:sldLayoutId id="2147483666" r:id="rId11"/>
    <p:sldLayoutId id="2147483661" r:id="rId12"/>
    <p:sldLayoutId id="2147483658" r:id="rId13"/>
    <p:sldLayoutId id="2147483659" r:id="rId14"/>
  </p:sldLayoutIdLst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hf sldNum="0" hdr="0" ftr="0" dt="0"/>
  <p:txStyles>
    <p:titleStyle>
      <a:lvl1pPr algn="l" defTabSz="457200" rtl="0" eaLnBrk="1" latinLnBrk="0" hangingPunct="1">
        <a:spcBef>
          <a:spcPct val="0"/>
        </a:spcBef>
        <a:buNone/>
        <a:defRPr sz="4000" b="1" kern="1200">
          <a:solidFill>
            <a:srgbClr val="FEFEFE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4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28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8pPr>
      <a:lvl9pPr marL="36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.xml"/><Relationship Id="rId13" Type="http://schemas.openxmlformats.org/officeDocument/2006/relationships/diagramLayout" Target="../diagrams/layout3.xml"/><Relationship Id="rId3" Type="http://schemas.openxmlformats.org/officeDocument/2006/relationships/diagramLayout" Target="../diagrams/layout1.xml"/><Relationship Id="rId7" Type="http://schemas.openxmlformats.org/officeDocument/2006/relationships/diagramData" Target="../diagrams/data2.xml"/><Relationship Id="rId12" Type="http://schemas.openxmlformats.org/officeDocument/2006/relationships/diagramData" Target="../diagrams/data3.xml"/><Relationship Id="rId2" Type="http://schemas.openxmlformats.org/officeDocument/2006/relationships/diagramData" Target="../diagrams/data1.xml"/><Relationship Id="rId16" Type="http://schemas.microsoft.com/office/2007/relationships/diagramDrawing" Target="../diagrams/drawing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11" Type="http://schemas.microsoft.com/office/2007/relationships/diagramDrawing" Target="../diagrams/drawing2.xml"/><Relationship Id="rId5" Type="http://schemas.openxmlformats.org/officeDocument/2006/relationships/diagramColors" Target="../diagrams/colors1.xml"/><Relationship Id="rId15" Type="http://schemas.openxmlformats.org/officeDocument/2006/relationships/diagramColors" Target="../diagrams/colors3.xml"/><Relationship Id="rId10" Type="http://schemas.openxmlformats.org/officeDocument/2006/relationships/diagramColors" Target="../diagrams/colors2.xml"/><Relationship Id="rId4" Type="http://schemas.openxmlformats.org/officeDocument/2006/relationships/diagramQuickStyle" Target="../diagrams/quickStyle1.xml"/><Relationship Id="rId9" Type="http://schemas.openxmlformats.org/officeDocument/2006/relationships/diagramQuickStyle" Target="../diagrams/quickStyle2.xml"/><Relationship Id="rId14" Type="http://schemas.openxmlformats.org/officeDocument/2006/relationships/diagramQuickStyle" Target="../diagrams/quickStyle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6.xml"/><Relationship Id="rId3" Type="http://schemas.openxmlformats.org/officeDocument/2006/relationships/diagramLayout" Target="../diagrams/layout5.xml"/><Relationship Id="rId7" Type="http://schemas.openxmlformats.org/officeDocument/2006/relationships/diagramData" Target="../diagrams/data6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11" Type="http://schemas.microsoft.com/office/2007/relationships/diagramDrawing" Target="../diagrams/drawing6.xml"/><Relationship Id="rId5" Type="http://schemas.openxmlformats.org/officeDocument/2006/relationships/diagramColors" Target="../diagrams/colors5.xml"/><Relationship Id="rId10" Type="http://schemas.openxmlformats.org/officeDocument/2006/relationships/diagramColors" Target="../diagrams/colors6.xml"/><Relationship Id="rId4" Type="http://schemas.openxmlformats.org/officeDocument/2006/relationships/diagramQuickStyle" Target="../diagrams/quickStyle5.xml"/><Relationship Id="rId9" Type="http://schemas.openxmlformats.org/officeDocument/2006/relationships/diagramQuickStyle" Target="../diagrams/quickStyle6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8.xml"/><Relationship Id="rId3" Type="http://schemas.openxmlformats.org/officeDocument/2006/relationships/diagramLayout" Target="../diagrams/layout7.xml"/><Relationship Id="rId7" Type="http://schemas.openxmlformats.org/officeDocument/2006/relationships/diagramData" Target="../diagrams/data8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7.xml"/><Relationship Id="rId11" Type="http://schemas.microsoft.com/office/2007/relationships/diagramDrawing" Target="../diagrams/drawing8.xml"/><Relationship Id="rId5" Type="http://schemas.openxmlformats.org/officeDocument/2006/relationships/diagramColors" Target="../diagrams/colors7.xml"/><Relationship Id="rId10" Type="http://schemas.openxmlformats.org/officeDocument/2006/relationships/diagramColors" Target="../diagrams/colors8.xml"/><Relationship Id="rId4" Type="http://schemas.openxmlformats.org/officeDocument/2006/relationships/diagramQuickStyle" Target="../diagrams/quickStyle7.xml"/><Relationship Id="rId9" Type="http://schemas.openxmlformats.org/officeDocument/2006/relationships/diagramQuickStyle" Target="../diagrams/quickStyle8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9.xml"/><Relationship Id="rId2" Type="http://schemas.openxmlformats.org/officeDocument/2006/relationships/diagramData" Target="../diagrams/data9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9.xml"/><Relationship Id="rId5" Type="http://schemas.openxmlformats.org/officeDocument/2006/relationships/diagramColors" Target="../diagrams/colors9.xml"/><Relationship Id="rId4" Type="http://schemas.openxmlformats.org/officeDocument/2006/relationships/diagramQuickStyle" Target="../diagrams/quickStyle9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0.xml"/><Relationship Id="rId2" Type="http://schemas.openxmlformats.org/officeDocument/2006/relationships/diagramData" Target="../diagrams/data10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0.xml"/><Relationship Id="rId5" Type="http://schemas.openxmlformats.org/officeDocument/2006/relationships/diagramColors" Target="../diagrams/colors10.xml"/><Relationship Id="rId4" Type="http://schemas.openxmlformats.org/officeDocument/2006/relationships/diagramQuickStyle" Target="../diagrams/quickStyle10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1.xml"/><Relationship Id="rId2" Type="http://schemas.openxmlformats.org/officeDocument/2006/relationships/diagramData" Target="../diagrams/data1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1.xml"/><Relationship Id="rId5" Type="http://schemas.openxmlformats.org/officeDocument/2006/relationships/diagramColors" Target="../diagrams/colors11.xml"/><Relationship Id="rId4" Type="http://schemas.openxmlformats.org/officeDocument/2006/relationships/diagramQuickStyle" Target="../diagrams/quickStyle1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2.xml"/><Relationship Id="rId7" Type="http://schemas.microsoft.com/office/2007/relationships/diagramDrawing" Target="../diagrams/drawing12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2.xml"/><Relationship Id="rId5" Type="http://schemas.openxmlformats.org/officeDocument/2006/relationships/diagramQuickStyle" Target="../diagrams/quickStyle12.xml"/><Relationship Id="rId4" Type="http://schemas.openxmlformats.org/officeDocument/2006/relationships/diagramLayout" Target="../diagrams/layout1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3.xml"/><Relationship Id="rId7" Type="http://schemas.microsoft.com/office/2007/relationships/diagramDrawing" Target="../diagrams/drawing13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3.xml"/><Relationship Id="rId5" Type="http://schemas.openxmlformats.org/officeDocument/2006/relationships/diagramQuickStyle" Target="../diagrams/quickStyle13.xml"/><Relationship Id="rId4" Type="http://schemas.openxmlformats.org/officeDocument/2006/relationships/diagramLayout" Target="../diagrams/layout13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g"/><Relationship Id="rId3" Type="http://schemas.openxmlformats.org/officeDocument/2006/relationships/diagramData" Target="../diagrams/data14.xml"/><Relationship Id="rId7" Type="http://schemas.microsoft.com/office/2007/relationships/diagramDrawing" Target="../diagrams/drawing14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4.xml"/><Relationship Id="rId5" Type="http://schemas.openxmlformats.org/officeDocument/2006/relationships/diagramQuickStyle" Target="../diagrams/quickStyle14.xml"/><Relationship Id="rId4" Type="http://schemas.openxmlformats.org/officeDocument/2006/relationships/diagramLayout" Target="../diagrams/layout14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diagramData" Target="../diagrams/data15.xml"/><Relationship Id="rId7" Type="http://schemas.microsoft.com/office/2007/relationships/diagramDrawing" Target="../diagrams/drawing15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5.xml"/><Relationship Id="rId5" Type="http://schemas.openxmlformats.org/officeDocument/2006/relationships/diagramQuickStyle" Target="../diagrams/quickStyle15.xml"/><Relationship Id="rId4" Type="http://schemas.openxmlformats.org/officeDocument/2006/relationships/diagramLayout" Target="../diagrams/layout15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6.xml"/><Relationship Id="rId2" Type="http://schemas.openxmlformats.org/officeDocument/2006/relationships/diagramData" Target="../diagrams/data1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6.xml"/><Relationship Id="rId5" Type="http://schemas.openxmlformats.org/officeDocument/2006/relationships/diagramColors" Target="../diagrams/colors16.xml"/><Relationship Id="rId4" Type="http://schemas.openxmlformats.org/officeDocument/2006/relationships/diagramQuickStyle" Target="../diagrams/quickStyle1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7.xml"/><Relationship Id="rId2" Type="http://schemas.openxmlformats.org/officeDocument/2006/relationships/diagramData" Target="../diagrams/data17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7.xml"/><Relationship Id="rId5" Type="http://schemas.openxmlformats.org/officeDocument/2006/relationships/diagramColors" Target="../diagrams/colors17.xml"/><Relationship Id="rId4" Type="http://schemas.openxmlformats.org/officeDocument/2006/relationships/diagramQuickStyle" Target="../diagrams/quickStyle17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19.xml"/><Relationship Id="rId3" Type="http://schemas.openxmlformats.org/officeDocument/2006/relationships/diagramLayout" Target="../diagrams/layout18.xml"/><Relationship Id="rId7" Type="http://schemas.openxmlformats.org/officeDocument/2006/relationships/diagramData" Target="../diagrams/data19.xml"/><Relationship Id="rId2" Type="http://schemas.openxmlformats.org/officeDocument/2006/relationships/diagramData" Target="../diagrams/data18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8.xml"/><Relationship Id="rId11" Type="http://schemas.microsoft.com/office/2007/relationships/diagramDrawing" Target="../diagrams/drawing19.xml"/><Relationship Id="rId5" Type="http://schemas.openxmlformats.org/officeDocument/2006/relationships/diagramColors" Target="../diagrams/colors18.xml"/><Relationship Id="rId10" Type="http://schemas.openxmlformats.org/officeDocument/2006/relationships/diagramColors" Target="../diagrams/colors19.xml"/><Relationship Id="rId4" Type="http://schemas.openxmlformats.org/officeDocument/2006/relationships/diagramQuickStyle" Target="../diagrams/quickStyle18.xml"/><Relationship Id="rId9" Type="http://schemas.openxmlformats.org/officeDocument/2006/relationships/diagramQuickStyle" Target="../diagrams/quickStyle19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0.xml"/><Relationship Id="rId2" Type="http://schemas.openxmlformats.org/officeDocument/2006/relationships/diagramData" Target="../diagrams/data20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0.xml"/><Relationship Id="rId5" Type="http://schemas.openxmlformats.org/officeDocument/2006/relationships/diagramColors" Target="../diagrams/colors20.xml"/><Relationship Id="rId4" Type="http://schemas.openxmlformats.org/officeDocument/2006/relationships/diagramQuickStyle" Target="../diagrams/quickStyle20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1.xml"/><Relationship Id="rId2" Type="http://schemas.openxmlformats.org/officeDocument/2006/relationships/diagramData" Target="../diagrams/data2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1.xml"/><Relationship Id="rId5" Type="http://schemas.openxmlformats.org/officeDocument/2006/relationships/diagramColors" Target="../diagrams/colors21.xml"/><Relationship Id="rId4" Type="http://schemas.openxmlformats.org/officeDocument/2006/relationships/diagramQuickStyle" Target="../diagrams/quickStyle2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10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60377" y="900953"/>
            <a:ext cx="11271248" cy="3442447"/>
          </a:xfrm>
        </p:spPr>
        <p:txBody>
          <a:bodyPr/>
          <a:lstStyle/>
          <a:p>
            <a:r>
              <a:rPr lang="pt-PT" dirty="0" smtClean="0"/>
              <a:t>Um Clube, Um Departamento! Futebol de Formação,</a:t>
            </a:r>
            <a:r>
              <a:rPr lang="pt-PT" dirty="0"/>
              <a:t/>
            </a:r>
            <a:br>
              <a:rPr lang="pt-PT" dirty="0"/>
            </a:br>
            <a:r>
              <a:rPr lang="pt-PT" dirty="0" smtClean="0"/>
              <a:t>o futuro </a:t>
            </a:r>
            <a:r>
              <a:rPr lang="pt-PT" dirty="0"/>
              <a:t>começa aqui</a:t>
            </a:r>
            <a:r>
              <a:rPr lang="pt-PT" dirty="0" smtClean="0"/>
              <a:t>...</a:t>
            </a:r>
            <a:endParaRPr lang="pt-PT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10001" y="5280846"/>
            <a:ext cx="10572000" cy="1162985"/>
          </a:xfrm>
        </p:spPr>
        <p:txBody>
          <a:bodyPr>
            <a:noAutofit/>
          </a:bodyPr>
          <a:lstStyle/>
          <a:p>
            <a:r>
              <a:rPr lang="pt-PT" sz="2800" b="1" dirty="0"/>
              <a:t>Este </a:t>
            </a:r>
            <a:r>
              <a:rPr lang="pt-PT" sz="2800" b="1" dirty="0" smtClean="0"/>
              <a:t>projeto </a:t>
            </a:r>
            <a:r>
              <a:rPr lang="pt-PT" sz="2800" b="1" dirty="0"/>
              <a:t>é de todos e para </a:t>
            </a:r>
            <a:r>
              <a:rPr lang="pt-PT" sz="2800" b="1" dirty="0" smtClean="0"/>
              <a:t>todos!</a:t>
            </a:r>
          </a:p>
          <a:p>
            <a:pPr algn="r"/>
            <a:r>
              <a:rPr lang="pt-PT" sz="2800" b="1" dirty="0" smtClean="0"/>
              <a:t>O seu contributo é importante.</a:t>
            </a:r>
            <a:endParaRPr lang="pt-PT" sz="2800" b="1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30951" y="256486"/>
            <a:ext cx="1288933" cy="1288933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0001" y="364406"/>
            <a:ext cx="8680114" cy="10730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752101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6000" advClick="0" advTm="4000">
        <p15:prstTrans prst="curtains"/>
      </p:transition>
    </mc:Choice>
    <mc:Fallback>
      <p:transition spd="slow" advClick="0" advTm="4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/>
              <a:t>O Futebol </a:t>
            </a:r>
            <a:br>
              <a:rPr lang="pt-PT" dirty="0"/>
            </a:br>
            <a:r>
              <a:rPr lang="pt-PT" dirty="0"/>
              <a:t>A Formação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>
          <a:xfrm>
            <a:off x="810000" y="5281201"/>
            <a:ext cx="10561418" cy="786112"/>
          </a:xfrm>
        </p:spPr>
        <p:txBody>
          <a:bodyPr/>
          <a:lstStyle/>
          <a:p>
            <a:pPr algn="ctr"/>
            <a:r>
              <a:rPr lang="pt-PT" b="1" dirty="0"/>
              <a:t>A formação não gira à minha volta ou à tua, eu ou tu não somos a formação. </a:t>
            </a:r>
          </a:p>
          <a:p>
            <a:pPr algn="ctr"/>
            <a:r>
              <a:rPr lang="pt-PT" b="1" dirty="0"/>
              <a:t>A formação somos todos nós</a:t>
            </a:r>
            <a:r>
              <a:rPr lang="pt-PT" b="1" dirty="0" smtClean="0"/>
              <a:t>.</a:t>
            </a:r>
            <a:endParaRPr lang="pt-PT" b="1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0000" y="278699"/>
            <a:ext cx="5289586" cy="39671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89741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 advClick="0" advTm="5000">
        <p14:vortex dir="r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/>
              <a:t>Futebol de Formação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818712" y="2220687"/>
            <a:ext cx="10554574" cy="450074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pt-PT" sz="1700" dirty="0"/>
              <a:t>É urgente que os clubes e os seu dirigentes criem as condições humanas, sociais, materiais e culturais, e apoiem de uma forma </a:t>
            </a:r>
            <a:r>
              <a:rPr lang="pt-PT" sz="1700" dirty="0" smtClean="0"/>
              <a:t>efetiva </a:t>
            </a:r>
            <a:r>
              <a:rPr lang="pt-PT" sz="1700" dirty="0"/>
              <a:t>um </a:t>
            </a:r>
            <a:r>
              <a:rPr lang="pt-PT" sz="1700" dirty="0" smtClean="0"/>
              <a:t>projeto </a:t>
            </a:r>
            <a:r>
              <a:rPr lang="pt-PT" sz="1700" dirty="0"/>
              <a:t>de formação, o investimento na formação tem vantagens fundamentais: </a:t>
            </a:r>
          </a:p>
          <a:p>
            <a:endParaRPr lang="pt-PT" sz="1700" dirty="0"/>
          </a:p>
          <a:p>
            <a:r>
              <a:rPr lang="pt-PT" sz="1700" dirty="0"/>
              <a:t>Vantagens financeiras, o clube como formador dos seus próprios jogadores;</a:t>
            </a:r>
          </a:p>
          <a:p>
            <a:r>
              <a:rPr lang="pt-PT" sz="1700" dirty="0" smtClean="0"/>
              <a:t>Vantagens </a:t>
            </a:r>
            <a:r>
              <a:rPr lang="pt-PT" sz="1700" dirty="0"/>
              <a:t>desportivas, os jogadores desenvolvem um sentimento de identificação relativamente ao clube</a:t>
            </a:r>
            <a:r>
              <a:rPr lang="pt-PT" sz="1700" dirty="0" smtClean="0"/>
              <a:t>;</a:t>
            </a:r>
          </a:p>
          <a:p>
            <a:r>
              <a:rPr lang="pt-PT" sz="1700" dirty="0" smtClean="0"/>
              <a:t>Vantagens em termos de promoção do bem estar e da saúde, e de uma vida salutar através do desporto;</a:t>
            </a:r>
            <a:endParaRPr lang="pt-PT" sz="1700" dirty="0"/>
          </a:p>
          <a:p>
            <a:r>
              <a:rPr lang="pt-PT" sz="1700" dirty="0" smtClean="0"/>
              <a:t>Vantagens </a:t>
            </a:r>
            <a:r>
              <a:rPr lang="pt-PT" sz="1700" dirty="0"/>
              <a:t>sociais, promoção da pratica desportiva entre os jovens da região;</a:t>
            </a:r>
          </a:p>
          <a:p>
            <a:r>
              <a:rPr lang="pt-PT" sz="1700" dirty="0" smtClean="0"/>
              <a:t>Vantagens </a:t>
            </a:r>
            <a:r>
              <a:rPr lang="pt-PT" sz="1700" dirty="0"/>
              <a:t>Culturais, na criação de um espírito de educação e respeito dentro e fora das quatro linhas no recinto desportivo numa quadratura Dirigentes-Treinadores-Atletas-Adeptos sejam eles pais ou não.</a:t>
            </a:r>
          </a:p>
          <a:p>
            <a:endParaRPr lang="pt-PT" sz="1700" dirty="0"/>
          </a:p>
        </p:txBody>
      </p:sp>
    </p:spTree>
    <p:extLst>
      <p:ext uri="{BB962C8B-B14F-4D97-AF65-F5344CB8AC3E}">
        <p14:creationId xmlns:p14="http://schemas.microsoft.com/office/powerpoint/2010/main" val="340910594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 advClick="0" advTm="6000">
        <p15:prstTrans prst="pageCurlDouble"/>
      </p:transition>
    </mc:Choice>
    <mc:Fallback>
      <p:transition spd="slow" advClick="0" advTm="6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/>
              <a:t>Organização do </a:t>
            </a:r>
            <a:r>
              <a:rPr lang="pt-PT" dirty="0" smtClean="0"/>
              <a:t>Futebol</a:t>
            </a:r>
            <a:endParaRPr lang="pt-PT" dirty="0"/>
          </a:p>
        </p:txBody>
      </p:sp>
      <p:graphicFrame>
        <p:nvGraphicFramePr>
          <p:cNvPr id="5" name="Diagram 4"/>
          <p:cNvGraphicFramePr/>
          <p:nvPr>
            <p:extLst>
              <p:ext uri="{D42A27DB-BD31-4B8C-83A1-F6EECF244321}">
                <p14:modId xmlns:p14="http://schemas.microsoft.com/office/powerpoint/2010/main" val="1940224087"/>
              </p:ext>
            </p:extLst>
          </p:nvPr>
        </p:nvGraphicFramePr>
        <p:xfrm>
          <a:off x="1183340" y="1914860"/>
          <a:ext cx="9929309" cy="25603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6" name="Diagram 5"/>
          <p:cNvGraphicFramePr/>
          <p:nvPr>
            <p:extLst>
              <p:ext uri="{D42A27DB-BD31-4B8C-83A1-F6EECF244321}">
                <p14:modId xmlns:p14="http://schemas.microsoft.com/office/powerpoint/2010/main" val="324530341"/>
              </p:ext>
            </p:extLst>
          </p:nvPr>
        </p:nvGraphicFramePr>
        <p:xfrm>
          <a:off x="1613755" y="3588811"/>
          <a:ext cx="8964488" cy="20882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graphicFrame>
        <p:nvGraphicFramePr>
          <p:cNvPr id="8" name="Diagram 7"/>
          <p:cNvGraphicFramePr/>
          <p:nvPr>
            <p:extLst>
              <p:ext uri="{D42A27DB-BD31-4B8C-83A1-F6EECF244321}">
                <p14:modId xmlns:p14="http://schemas.microsoft.com/office/powerpoint/2010/main" val="2713037807"/>
              </p:ext>
            </p:extLst>
          </p:nvPr>
        </p:nvGraphicFramePr>
        <p:xfrm>
          <a:off x="1613755" y="5677043"/>
          <a:ext cx="7863732" cy="5760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2" r:lo="rId13" r:qs="rId14" r:cs="rId15"/>
          </a:graphicData>
        </a:graphic>
      </p:graphicFrame>
    </p:spTree>
    <p:extLst>
      <p:ext uri="{BB962C8B-B14F-4D97-AF65-F5344CB8AC3E}">
        <p14:creationId xmlns:p14="http://schemas.microsoft.com/office/powerpoint/2010/main" val="113557483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 advClick="0" advTm="6000">
        <p15:prstTrans prst="pageCurlDouble"/>
      </p:transition>
    </mc:Choice>
    <mc:Fallback>
      <p:transition spd="slow" advClick="0" advTm="6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/>
              <a:t>Departamento </a:t>
            </a:r>
            <a:r>
              <a:rPr lang="pt-PT" dirty="0" smtClean="0"/>
              <a:t/>
            </a:r>
            <a:br>
              <a:rPr lang="pt-PT" dirty="0" smtClean="0"/>
            </a:br>
            <a:r>
              <a:rPr lang="pt-PT" dirty="0" smtClean="0"/>
              <a:t>Futebol de Formação</a:t>
            </a:r>
            <a:endParaRPr lang="pt-PT" dirty="0"/>
          </a:p>
        </p:txBody>
      </p:sp>
      <p:sp>
        <p:nvSpPr>
          <p:cNvPr id="5" name="Subtitle 4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algn="ctr"/>
            <a:r>
              <a:rPr lang="pt-PT" sz="2000" b="1" dirty="0"/>
              <a:t>O Futuro começa aqui</a:t>
            </a:r>
            <a:r>
              <a:rPr lang="pt-PT" sz="2000" b="1" dirty="0" smtClean="0"/>
              <a:t>...</a:t>
            </a:r>
            <a:endParaRPr lang="pt-PT" sz="2000" b="1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0000" y="387432"/>
            <a:ext cx="4708264" cy="31339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52002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 advClick="0" advTm="5000">
        <p14:vortex dir="r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Organizar o Departamento</a:t>
            </a:r>
            <a:endParaRPr lang="pt-PT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818712" y="2222287"/>
            <a:ext cx="10554574" cy="4226014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pt-PT" dirty="0"/>
              <a:t>O </a:t>
            </a:r>
            <a:r>
              <a:rPr lang="pt-PT" b="1" dirty="0"/>
              <a:t>Departamento do Futebol de Formação</a:t>
            </a:r>
            <a:r>
              <a:rPr lang="pt-PT" dirty="0"/>
              <a:t> tem o </a:t>
            </a:r>
            <a:r>
              <a:rPr lang="pt-PT" dirty="0" smtClean="0"/>
              <a:t>objetivo </a:t>
            </a:r>
            <a:r>
              <a:rPr lang="pt-PT" dirty="0"/>
              <a:t>de </a:t>
            </a:r>
            <a:r>
              <a:rPr lang="pt-PT" dirty="0" smtClean="0"/>
              <a:t>formar os futuros atletas do clube </a:t>
            </a:r>
            <a:r>
              <a:rPr lang="pt-PT" dirty="0"/>
              <a:t>e para isso é necessário proporcionar uma formação de qualidade, permitindo o desenvolvimento das competências humanas, técnico </a:t>
            </a:r>
            <a:r>
              <a:rPr lang="pt-PT" dirty="0" smtClean="0"/>
              <a:t>táticas </a:t>
            </a:r>
            <a:r>
              <a:rPr lang="pt-PT" dirty="0"/>
              <a:t>e </a:t>
            </a:r>
            <a:r>
              <a:rPr lang="pt-PT" dirty="0" smtClean="0"/>
              <a:t>psicopedagógicas </a:t>
            </a:r>
            <a:r>
              <a:rPr lang="pt-PT" dirty="0"/>
              <a:t>dos jovens atletas e treinadores</a:t>
            </a:r>
            <a:r>
              <a:rPr lang="pt-PT" dirty="0" smtClean="0"/>
              <a:t>.</a:t>
            </a:r>
          </a:p>
          <a:p>
            <a:pPr marL="0" indent="0">
              <a:buNone/>
            </a:pPr>
            <a:endParaRPr lang="pt-PT" dirty="0"/>
          </a:p>
          <a:p>
            <a:r>
              <a:rPr lang="pt-PT" dirty="0" smtClean="0"/>
              <a:t>Pretender </a:t>
            </a:r>
            <a:r>
              <a:rPr lang="pt-PT" dirty="0"/>
              <a:t>elevar a qualidade técnica e o nome do </a:t>
            </a:r>
            <a:r>
              <a:rPr lang="pt-PT" dirty="0" smtClean="0"/>
              <a:t>CLUBE no </a:t>
            </a:r>
            <a:r>
              <a:rPr lang="pt-PT" dirty="0"/>
              <a:t>concelho, distrito e a </a:t>
            </a:r>
            <a:r>
              <a:rPr lang="pt-PT" dirty="0" smtClean="0"/>
              <a:t>nível </a:t>
            </a:r>
            <a:r>
              <a:rPr lang="pt-PT" dirty="0"/>
              <a:t>nacional, potenciando vários jogadores para a equipa </a:t>
            </a:r>
            <a:r>
              <a:rPr lang="pt-PT" dirty="0" smtClean="0"/>
              <a:t>sénior.</a:t>
            </a:r>
            <a:endParaRPr lang="pt-PT" dirty="0"/>
          </a:p>
          <a:p>
            <a:r>
              <a:rPr lang="pt-PT" dirty="0"/>
              <a:t>Para isso acontecer </a:t>
            </a:r>
            <a:r>
              <a:rPr lang="pt-PT" dirty="0" smtClean="0"/>
              <a:t>tem </a:t>
            </a:r>
            <a:r>
              <a:rPr lang="pt-PT" dirty="0"/>
              <a:t>de ter equipas em todos os escalões a competir na </a:t>
            </a:r>
            <a:r>
              <a:rPr lang="pt-PT" dirty="0" smtClean="0"/>
              <a:t>respetiva associação, </a:t>
            </a:r>
            <a:r>
              <a:rPr lang="pt-PT" dirty="0"/>
              <a:t>em campeonatos do(s) concelho(s) e </a:t>
            </a:r>
            <a:r>
              <a:rPr lang="pt-PT" dirty="0" smtClean="0"/>
              <a:t>participação </a:t>
            </a:r>
            <a:r>
              <a:rPr lang="pt-PT" dirty="0"/>
              <a:t>em torneios, possibilitando assim, aos atletas crescerem em diversão e competição</a:t>
            </a:r>
            <a:r>
              <a:rPr lang="pt-PT" dirty="0" smtClean="0"/>
              <a:t>.</a:t>
            </a:r>
            <a:endParaRPr lang="pt-PT" dirty="0"/>
          </a:p>
          <a:p>
            <a:r>
              <a:rPr lang="pt-PT" dirty="0" smtClean="0"/>
              <a:t>Oferecendo através </a:t>
            </a:r>
            <a:r>
              <a:rPr lang="pt-PT" dirty="0"/>
              <a:t>da </a:t>
            </a:r>
            <a:r>
              <a:rPr lang="pt-PT" dirty="0" smtClean="0"/>
              <a:t>sua Escola </a:t>
            </a:r>
            <a:r>
              <a:rPr lang="pt-PT" dirty="0"/>
              <a:t>de </a:t>
            </a:r>
            <a:r>
              <a:rPr lang="pt-PT" dirty="0" smtClean="0"/>
              <a:t>Futebol/Academia </a:t>
            </a:r>
            <a:r>
              <a:rPr lang="pt-PT" dirty="0"/>
              <a:t>a possibilidade das crianças desde os cinco anos aprenderem a jogar futebol e a conhecer a dimensão </a:t>
            </a:r>
            <a:r>
              <a:rPr lang="pt-PT" dirty="0" smtClean="0"/>
              <a:t>do </a:t>
            </a:r>
            <a:r>
              <a:rPr lang="pt-PT" dirty="0"/>
              <a:t>clube</a:t>
            </a:r>
            <a:r>
              <a:rPr lang="pt-PT" dirty="0" smtClean="0"/>
              <a:t>.</a:t>
            </a:r>
            <a:endParaRPr lang="pt-PT" dirty="0"/>
          </a:p>
          <a:p>
            <a:r>
              <a:rPr lang="pt-PT" dirty="0" smtClean="0"/>
              <a:t>Procurando, </a:t>
            </a:r>
            <a:r>
              <a:rPr lang="pt-PT" dirty="0"/>
              <a:t>por isso, desenvolver não só as competências técnicas dos jovens desportistas, como também prepará-los para enfrentar os diversos desafios que o seu crescimento e o futebol impõe </a:t>
            </a:r>
            <a:r>
              <a:rPr lang="pt-PT" dirty="0" smtClean="0"/>
              <a:t>atualmente </a:t>
            </a:r>
            <a:r>
              <a:rPr lang="pt-PT" dirty="0"/>
              <a:t>e no futuro.</a:t>
            </a:r>
          </a:p>
          <a:p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290606893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 advClick="0" advTm="7000">
        <p15:prstTrans prst="pageCurlDouble"/>
      </p:transition>
    </mc:Choice>
    <mc:Fallback>
      <p:transition spd="slow" advClick="0" advTm="7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0000" y="355600"/>
            <a:ext cx="10571998" cy="1155700"/>
          </a:xfrm>
        </p:spPr>
        <p:txBody>
          <a:bodyPr/>
          <a:lstStyle/>
          <a:p>
            <a:r>
              <a:rPr lang="pt-PT" dirty="0"/>
              <a:t>Organigrama </a:t>
            </a:r>
            <a:r>
              <a:rPr lang="pt-PT" dirty="0" smtClean="0"/>
              <a:t/>
            </a:r>
            <a:br>
              <a:rPr lang="pt-PT" dirty="0" smtClean="0"/>
            </a:br>
            <a:r>
              <a:rPr lang="pt-PT" dirty="0" smtClean="0"/>
              <a:t>Departamento Futebol </a:t>
            </a:r>
            <a:r>
              <a:rPr lang="pt-PT" dirty="0"/>
              <a:t>de Formação</a:t>
            </a:r>
            <a:endParaRPr lang="pt-PT" dirty="0"/>
          </a:p>
        </p:txBody>
      </p:sp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3718556072"/>
              </p:ext>
            </p:extLst>
          </p:nvPr>
        </p:nvGraphicFramePr>
        <p:xfrm>
          <a:off x="1667507" y="1947134"/>
          <a:ext cx="8856984" cy="46717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06003007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 advClick="0" advTm="6000">
        <p15:prstTrans prst="pageCurlDouble"/>
      </p:transition>
    </mc:Choice>
    <mc:Fallback>
      <p:transition spd="slow" advClick="0" advTm="6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/>
              <a:t>Futebol </a:t>
            </a:r>
            <a:r>
              <a:rPr lang="pt-PT" dirty="0" smtClean="0"/>
              <a:t>Infantil</a:t>
            </a:r>
            <a:endParaRPr lang="pt-PT" dirty="0"/>
          </a:p>
        </p:txBody>
      </p:sp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3701716561"/>
              </p:ext>
            </p:extLst>
          </p:nvPr>
        </p:nvGraphicFramePr>
        <p:xfrm>
          <a:off x="1797326" y="2413426"/>
          <a:ext cx="8496944" cy="23762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5" name="Diagram 4"/>
          <p:cNvGraphicFramePr/>
          <p:nvPr>
            <p:extLst>
              <p:ext uri="{D42A27DB-BD31-4B8C-83A1-F6EECF244321}">
                <p14:modId xmlns:p14="http://schemas.microsoft.com/office/powerpoint/2010/main" val="2128883275"/>
              </p:ext>
            </p:extLst>
          </p:nvPr>
        </p:nvGraphicFramePr>
        <p:xfrm>
          <a:off x="1869334" y="4213626"/>
          <a:ext cx="8496944" cy="23762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</p:spTree>
    <p:extLst>
      <p:ext uri="{BB962C8B-B14F-4D97-AF65-F5344CB8AC3E}">
        <p14:creationId xmlns:p14="http://schemas.microsoft.com/office/powerpoint/2010/main" val="57516349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 advClick="0" advTm="4000">
        <p15:prstTrans prst="pageCurlDouble"/>
      </p:transition>
    </mc:Choice>
    <mc:Fallback>
      <p:transition spd="slow" advClick="0" advTm="4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/>
              <a:t>Futebol Juvenil</a:t>
            </a:r>
          </a:p>
        </p:txBody>
      </p:sp>
      <p:graphicFrame>
        <p:nvGraphicFramePr>
          <p:cNvPr id="6" name="Diagram 5"/>
          <p:cNvGraphicFramePr/>
          <p:nvPr>
            <p:extLst>
              <p:ext uri="{D42A27DB-BD31-4B8C-83A1-F6EECF244321}">
                <p14:modId xmlns:p14="http://schemas.microsoft.com/office/powerpoint/2010/main" val="2395433922"/>
              </p:ext>
            </p:extLst>
          </p:nvPr>
        </p:nvGraphicFramePr>
        <p:xfrm>
          <a:off x="1732780" y="2327365"/>
          <a:ext cx="8496944" cy="23762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7" name="Diagram 6"/>
          <p:cNvGraphicFramePr/>
          <p:nvPr>
            <p:extLst>
              <p:ext uri="{D42A27DB-BD31-4B8C-83A1-F6EECF244321}">
                <p14:modId xmlns:p14="http://schemas.microsoft.com/office/powerpoint/2010/main" val="827597740"/>
              </p:ext>
            </p:extLst>
          </p:nvPr>
        </p:nvGraphicFramePr>
        <p:xfrm>
          <a:off x="1948804" y="4703629"/>
          <a:ext cx="8064896" cy="15121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</p:spTree>
    <p:extLst>
      <p:ext uri="{BB962C8B-B14F-4D97-AF65-F5344CB8AC3E}">
        <p14:creationId xmlns:p14="http://schemas.microsoft.com/office/powerpoint/2010/main" val="391331999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 advClick="0" advTm="4000">
        <p15:prstTrans prst="pageCurlDouble"/>
      </p:transition>
    </mc:Choice>
    <mc:Fallback>
      <p:transition spd="slow" advClick="0" advTm="4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Straight Connector 8"/>
          <p:cNvCxnSpPr/>
          <p:nvPr/>
        </p:nvCxnSpPr>
        <p:spPr>
          <a:xfrm>
            <a:off x="3944983" y="3439886"/>
            <a:ext cx="3361508" cy="0"/>
          </a:xfrm>
          <a:prstGeom prst="line">
            <a:avLst/>
          </a:prstGeom>
          <a:ln w="12700">
            <a:solidFill>
              <a:srgbClr val="0F562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/>
              <a:t>Departamento </a:t>
            </a:r>
            <a:r>
              <a:rPr lang="pt-PT" dirty="0" smtClean="0"/>
              <a:t>Técnico</a:t>
            </a:r>
            <a:endParaRPr lang="pt-PT" dirty="0"/>
          </a:p>
        </p:txBody>
      </p:sp>
      <p:cxnSp>
        <p:nvCxnSpPr>
          <p:cNvPr id="7" name="Straight Connector 6"/>
          <p:cNvCxnSpPr/>
          <p:nvPr/>
        </p:nvCxnSpPr>
        <p:spPr>
          <a:xfrm>
            <a:off x="5515692" y="3108960"/>
            <a:ext cx="0" cy="330926"/>
          </a:xfrm>
          <a:prstGeom prst="line">
            <a:avLst/>
          </a:prstGeom>
          <a:ln w="12700">
            <a:solidFill>
              <a:srgbClr val="0F562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3830635931"/>
              </p:ext>
            </p:extLst>
          </p:nvPr>
        </p:nvGraphicFramePr>
        <p:xfrm>
          <a:off x="1523999" y="2013914"/>
          <a:ext cx="9144000" cy="465510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411663674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 advClick="0" advTm="6000">
        <p15:prstTrans prst="pageCurlDouble"/>
      </p:transition>
    </mc:Choice>
    <mc:Fallback>
      <p:transition spd="slow" advClick="0" advTm="6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err="1" smtClean="0"/>
              <a:t>Dep</a:t>
            </a:r>
            <a:r>
              <a:rPr lang="pt-PT" dirty="0" smtClean="0"/>
              <a:t>. </a:t>
            </a:r>
            <a:r>
              <a:rPr lang="pt-PT" dirty="0"/>
              <a:t>Técnico - </a:t>
            </a:r>
            <a:r>
              <a:rPr lang="pt-PT" dirty="0" smtClean="0"/>
              <a:t>Competências</a:t>
            </a:r>
            <a:endParaRPr lang="pt-PT" dirty="0"/>
          </a:p>
        </p:txBody>
      </p:sp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1068204772"/>
              </p:ext>
            </p:extLst>
          </p:nvPr>
        </p:nvGraphicFramePr>
        <p:xfrm>
          <a:off x="3047999" y="2175887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610262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 advClick="0" advTm="6000">
        <p15:prstTrans prst="pageCurlDouble"/>
      </p:transition>
    </mc:Choice>
    <mc:Fallback>
      <p:transition spd="slow" advClick="0" advTm="6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O Clube</a:t>
            </a:r>
            <a:endParaRPr lang="pt-PT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pt-PT" b="1" dirty="0" smtClean="0"/>
              <a:t>Do mais pequeno ao maior, há que planear e estruturar, à dimensão de cada um.</a:t>
            </a:r>
            <a:endParaRPr lang="pt-PT" b="1" i="1" dirty="0"/>
          </a:p>
          <a:p>
            <a:pPr algn="ctr"/>
            <a:endParaRPr lang="pt-PT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30951" y="256486"/>
            <a:ext cx="1288933" cy="1288933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0000" y="381596"/>
            <a:ext cx="5756809" cy="38138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45369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 advClick="0" advTm="3000">
        <p14:vortex dir="r"/>
      </p:transition>
    </mc:Choice>
    <mc:Fallback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err="1"/>
              <a:t>Dep</a:t>
            </a:r>
            <a:r>
              <a:rPr lang="pt-PT" dirty="0"/>
              <a:t>. Técnico - Execução</a:t>
            </a:r>
          </a:p>
        </p:txBody>
      </p:sp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3034629947"/>
              </p:ext>
            </p:extLst>
          </p:nvPr>
        </p:nvGraphicFramePr>
        <p:xfrm>
          <a:off x="2004907" y="2269863"/>
          <a:ext cx="8182184" cy="432419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06108969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 advClick="0" advTm="6000">
        <p15:prstTrans prst="pageCurlDouble"/>
      </p:transition>
    </mc:Choice>
    <mc:Fallback>
      <p:transition spd="slow" advClick="0" advTm="6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0000" y="447188"/>
            <a:ext cx="10571998" cy="962064"/>
          </a:xfrm>
        </p:spPr>
        <p:txBody>
          <a:bodyPr/>
          <a:lstStyle/>
          <a:p>
            <a:r>
              <a:rPr lang="pt-PT" dirty="0" err="1" smtClean="0"/>
              <a:t>Dep</a:t>
            </a:r>
            <a:r>
              <a:rPr lang="pt-PT" dirty="0" smtClean="0"/>
              <a:t>. Técnico </a:t>
            </a:r>
            <a:br>
              <a:rPr lang="pt-PT" dirty="0" smtClean="0"/>
            </a:br>
            <a:r>
              <a:rPr lang="pt-PT" sz="2800" dirty="0" smtClean="0"/>
              <a:t>Desenvolvimento </a:t>
            </a:r>
            <a:r>
              <a:rPr lang="pt-PT" sz="2800" dirty="0"/>
              <a:t>das Capacidades Físicas </a:t>
            </a:r>
            <a:endParaRPr lang="pt-PT" dirty="0"/>
          </a:p>
        </p:txBody>
      </p:sp>
      <p:sp>
        <p:nvSpPr>
          <p:cNvPr id="4" name="TextBox 3"/>
          <p:cNvSpPr txBox="1"/>
          <p:nvPr/>
        </p:nvSpPr>
        <p:spPr>
          <a:xfrm>
            <a:off x="810000" y="2259106"/>
            <a:ext cx="21226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b="1" u="sng" dirty="0">
                <a:solidFill>
                  <a:srgbClr val="FFFF00"/>
                </a:solidFill>
              </a:rPr>
              <a:t>Preparador Físico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810000" y="2690609"/>
            <a:ext cx="10554574" cy="3636511"/>
          </a:xfrm>
        </p:spPr>
        <p:txBody>
          <a:bodyPr>
            <a:normAutofit/>
          </a:bodyPr>
          <a:lstStyle/>
          <a:p>
            <a:r>
              <a:rPr lang="pt-PT" dirty="0"/>
              <a:t>Desenvolvimento das Capacidades Físicas dos </a:t>
            </a:r>
            <a:r>
              <a:rPr lang="pt-PT" dirty="0" smtClean="0"/>
              <a:t>Atletas;</a:t>
            </a:r>
            <a:endParaRPr lang="pt-PT" dirty="0"/>
          </a:p>
          <a:p>
            <a:r>
              <a:rPr lang="pt-PT" dirty="0"/>
              <a:t>Testes e Avaliações </a:t>
            </a:r>
            <a:r>
              <a:rPr lang="pt-PT" dirty="0" smtClean="0"/>
              <a:t>Periódicas;</a:t>
            </a:r>
            <a:endParaRPr lang="pt-PT" dirty="0"/>
          </a:p>
          <a:p>
            <a:r>
              <a:rPr lang="pt-PT" dirty="0"/>
              <a:t>Treinos </a:t>
            </a:r>
            <a:r>
              <a:rPr lang="pt-PT" dirty="0" smtClean="0"/>
              <a:t>Complementares;</a:t>
            </a:r>
            <a:endParaRPr lang="pt-PT" dirty="0"/>
          </a:p>
          <a:p>
            <a:r>
              <a:rPr lang="pt-PT" dirty="0"/>
              <a:t>Recuperação de </a:t>
            </a:r>
            <a:r>
              <a:rPr lang="pt-PT" dirty="0" smtClean="0"/>
              <a:t>Lesões;</a:t>
            </a:r>
          </a:p>
          <a:p>
            <a:pPr marL="0" indent="0">
              <a:buNone/>
            </a:pPr>
            <a:r>
              <a:rPr lang="pt-PT" b="1" u="sng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Benefícios:</a:t>
            </a:r>
          </a:p>
          <a:p>
            <a:r>
              <a:rPr lang="pt-PT" dirty="0"/>
              <a:t>Perfil atlético mais desenvolvido dos </a:t>
            </a:r>
            <a:r>
              <a:rPr lang="pt-PT" dirty="0" smtClean="0"/>
              <a:t>atletas;</a:t>
            </a:r>
            <a:endParaRPr lang="pt-PT" dirty="0"/>
          </a:p>
          <a:p>
            <a:r>
              <a:rPr lang="pt-PT" dirty="0"/>
              <a:t>Controlo da evolução dos </a:t>
            </a:r>
            <a:r>
              <a:rPr lang="pt-PT" dirty="0" smtClean="0"/>
              <a:t>atletas;</a:t>
            </a:r>
            <a:endParaRPr lang="pt-PT" dirty="0"/>
          </a:p>
          <a:p>
            <a:r>
              <a:rPr lang="pt-PT" dirty="0"/>
              <a:t>Menos tempo e mais segurança na recuperação de </a:t>
            </a:r>
            <a:r>
              <a:rPr lang="pt-PT" dirty="0" smtClean="0"/>
              <a:t>lesões;</a:t>
            </a:r>
            <a:endParaRPr lang="pt-PT" dirty="0"/>
          </a:p>
        </p:txBody>
      </p:sp>
      <p:graphicFrame>
        <p:nvGraphicFramePr>
          <p:cNvPr id="8" name="Diagram 7"/>
          <p:cNvGraphicFramePr/>
          <p:nvPr>
            <p:extLst>
              <p:ext uri="{D42A27DB-BD31-4B8C-83A1-F6EECF244321}">
                <p14:modId xmlns:p14="http://schemas.microsoft.com/office/powerpoint/2010/main" val="1801132867"/>
              </p:ext>
            </p:extLst>
          </p:nvPr>
        </p:nvGraphicFramePr>
        <p:xfrm>
          <a:off x="6840187" y="2259106"/>
          <a:ext cx="5237018" cy="446232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17319230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 advClick="0" advTm="6000">
        <p15:prstTrans prst="pageCurlDouble"/>
      </p:transition>
    </mc:Choice>
    <mc:Fallback>
      <p:transition spd="slow" advClick="0" advTm="6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0000" y="447188"/>
            <a:ext cx="10571998" cy="962064"/>
          </a:xfrm>
        </p:spPr>
        <p:txBody>
          <a:bodyPr/>
          <a:lstStyle/>
          <a:p>
            <a:r>
              <a:rPr lang="pt-PT" dirty="0" err="1" smtClean="0"/>
              <a:t>Dep</a:t>
            </a:r>
            <a:r>
              <a:rPr lang="pt-PT" dirty="0" smtClean="0"/>
              <a:t>. Técnico </a:t>
            </a:r>
            <a:br>
              <a:rPr lang="pt-PT" dirty="0" smtClean="0"/>
            </a:br>
            <a:r>
              <a:rPr lang="pt-PT" sz="2800" dirty="0"/>
              <a:t>Treino </a:t>
            </a:r>
            <a:r>
              <a:rPr lang="pt-PT" sz="2800" dirty="0" smtClean="0"/>
              <a:t>Especifico de </a:t>
            </a:r>
            <a:r>
              <a:rPr lang="pt-PT" sz="2800" dirty="0"/>
              <a:t>Guarda-Redes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810000" y="2259106"/>
            <a:ext cx="32031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b="1" u="sng" dirty="0" err="1" smtClean="0">
                <a:solidFill>
                  <a:srgbClr val="FFFF00"/>
                </a:solidFill>
              </a:rPr>
              <a:t>Trenador</a:t>
            </a:r>
            <a:r>
              <a:rPr lang="pt-PT" b="1" u="sng" dirty="0" smtClean="0">
                <a:solidFill>
                  <a:srgbClr val="FFFF00"/>
                </a:solidFill>
              </a:rPr>
              <a:t> de Guarda Redes</a:t>
            </a:r>
            <a:endParaRPr lang="pt-PT" b="1" u="sng" dirty="0">
              <a:solidFill>
                <a:srgbClr val="FFFF00"/>
              </a:solidFill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810000" y="2690609"/>
            <a:ext cx="7288971" cy="3983323"/>
          </a:xfrm>
        </p:spPr>
        <p:txBody>
          <a:bodyPr>
            <a:normAutofit fontScale="92500" lnSpcReduction="10000"/>
          </a:bodyPr>
          <a:lstStyle/>
          <a:p>
            <a:r>
              <a:rPr lang="pt-PT" dirty="0"/>
              <a:t>Desenvolvimento dos </a:t>
            </a:r>
            <a:r>
              <a:rPr lang="pt-PT" dirty="0" smtClean="0"/>
              <a:t>Atletas </a:t>
            </a:r>
            <a:r>
              <a:rPr lang="pt-PT" dirty="0"/>
              <a:t>do Posto Específico </a:t>
            </a:r>
            <a:r>
              <a:rPr lang="pt-PT" dirty="0" smtClean="0"/>
              <a:t>Guarda Redes;</a:t>
            </a:r>
          </a:p>
          <a:p>
            <a:r>
              <a:rPr lang="pt-PT" dirty="0"/>
              <a:t>Maior desenvolvimento e aprendizagem mais </a:t>
            </a:r>
            <a:r>
              <a:rPr lang="pt-PT" dirty="0" smtClean="0"/>
              <a:t>rápida</a:t>
            </a:r>
            <a:r>
              <a:rPr lang="pt-PT" dirty="0" smtClean="0"/>
              <a:t>;</a:t>
            </a:r>
            <a:endParaRPr lang="pt-PT" dirty="0"/>
          </a:p>
          <a:p>
            <a:pPr marL="0" indent="0">
              <a:buNone/>
            </a:pPr>
            <a:r>
              <a:rPr lang="pt-PT" b="1" u="sng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Benefícios:</a:t>
            </a:r>
          </a:p>
          <a:p>
            <a:r>
              <a:rPr lang="pt-PT" dirty="0" smtClean="0"/>
              <a:t>Desenvolvimento </a:t>
            </a:r>
            <a:r>
              <a:rPr lang="pt-PT" dirty="0"/>
              <a:t>global das capacidades </a:t>
            </a:r>
            <a:r>
              <a:rPr lang="pt-PT" dirty="0" smtClean="0"/>
              <a:t>físicas, </a:t>
            </a:r>
            <a:r>
              <a:rPr lang="pt-PT" dirty="0"/>
              <a:t>em especifico da </a:t>
            </a:r>
            <a:r>
              <a:rPr lang="pt-PT" dirty="0" smtClean="0"/>
              <a:t>coordenação motora;</a:t>
            </a:r>
          </a:p>
          <a:p>
            <a:r>
              <a:rPr lang="pt-PT" dirty="0" smtClean="0"/>
              <a:t>Desenvolvimento </a:t>
            </a:r>
            <a:r>
              <a:rPr lang="pt-PT" dirty="0" smtClean="0"/>
              <a:t>dos Reflexos;</a:t>
            </a:r>
          </a:p>
          <a:p>
            <a:r>
              <a:rPr lang="pt-PT" dirty="0" smtClean="0"/>
              <a:t>Posicionamento na Baliza;</a:t>
            </a:r>
          </a:p>
          <a:p>
            <a:r>
              <a:rPr lang="pt-PT" dirty="0" smtClean="0"/>
              <a:t>Melhoramento da Flexibilidade;</a:t>
            </a:r>
          </a:p>
          <a:p>
            <a:r>
              <a:rPr lang="pt-PT" dirty="0" smtClean="0"/>
              <a:t>Desenvolvimento </a:t>
            </a:r>
            <a:r>
              <a:rPr lang="pt-PT" dirty="0" smtClean="0"/>
              <a:t>Tático</a:t>
            </a:r>
            <a:r>
              <a:rPr lang="pt-PT" dirty="0" smtClean="0"/>
              <a:t>;</a:t>
            </a:r>
          </a:p>
          <a:p>
            <a:r>
              <a:rPr lang="pt-PT" dirty="0"/>
              <a:t>Aprendizagem e aperfeiçoamento das capacidades técnicas especificas</a:t>
            </a:r>
            <a:r>
              <a:rPr lang="pt-PT" dirty="0" smtClean="0"/>
              <a:t>;</a:t>
            </a:r>
            <a:endParaRPr lang="pt-PT" dirty="0"/>
          </a:p>
        </p:txBody>
      </p:sp>
      <p:graphicFrame>
        <p:nvGraphicFramePr>
          <p:cNvPr id="8" name="Diagram 7"/>
          <p:cNvGraphicFramePr/>
          <p:nvPr>
            <p:extLst>
              <p:ext uri="{D42A27DB-BD31-4B8C-83A1-F6EECF244321}">
                <p14:modId xmlns:p14="http://schemas.microsoft.com/office/powerpoint/2010/main" val="3978575340"/>
              </p:ext>
            </p:extLst>
          </p:nvPr>
        </p:nvGraphicFramePr>
        <p:xfrm>
          <a:off x="7042068" y="2078181"/>
          <a:ext cx="5021437" cy="4572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86718927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 advClick="0" advTm="6000">
        <p15:prstTrans prst="pageCurlDouble"/>
      </p:transition>
    </mc:Choice>
    <mc:Fallback>
      <p:transition spd="slow" advClick="0" advTm="6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0000" y="447188"/>
            <a:ext cx="10571998" cy="962064"/>
          </a:xfrm>
        </p:spPr>
        <p:txBody>
          <a:bodyPr/>
          <a:lstStyle/>
          <a:p>
            <a:r>
              <a:rPr lang="pt-PT" dirty="0"/>
              <a:t>Departamento </a:t>
            </a:r>
            <a:r>
              <a:rPr lang="pt-PT" dirty="0" smtClean="0"/>
              <a:t>Clínico</a:t>
            </a:r>
            <a:endParaRPr lang="pt-PT" dirty="0">
              <a:solidFill>
                <a:srgbClr val="FFFF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10000" y="2628438"/>
            <a:ext cx="5902772" cy="3636511"/>
          </a:xfrm>
        </p:spPr>
        <p:txBody>
          <a:bodyPr>
            <a:normAutofit fontScale="92500" lnSpcReduction="10000"/>
          </a:bodyPr>
          <a:lstStyle/>
          <a:p>
            <a:pPr marL="0" indent="0" algn="just">
              <a:buNone/>
            </a:pPr>
            <a:r>
              <a:rPr lang="pt-PT" dirty="0"/>
              <a:t>A Fisioterapia já </a:t>
            </a:r>
            <a:r>
              <a:rPr lang="pt-PT" dirty="0" smtClean="0"/>
              <a:t>é </a:t>
            </a:r>
            <a:r>
              <a:rPr lang="pt-PT" dirty="0"/>
              <a:t>nos dias que correm amplamente reconhecida pela sociedade como importante na recuperação física após lesões de trabalho, de lazer, pós cirurgias e também no desporto. Nesta última área, a fisioterapia desportiva, o fisioterapeuta tem demonstrado cada vez mais a pertinência da sua integração na equipa técnica desde os escalões de formação </a:t>
            </a:r>
            <a:r>
              <a:rPr lang="pt-PT" dirty="0" smtClean="0"/>
              <a:t>até </a:t>
            </a:r>
            <a:r>
              <a:rPr lang="pt-PT" dirty="0"/>
              <a:t>seniores e mesmo veteranos. Em concreto na formação de jovens atletas, o fisioterapeuta e restante equipa técnica deverão focar-se não apenas no tratamento de lesões, mas na prevenção e desenvolvimento de hábitos saudáveis de alongamento e estratégias de prevenção de lesões tão simples como um bom aquecimento e retorno a calma após o esforço.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810000" y="2259106"/>
            <a:ext cx="271420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b="1" u="sng" dirty="0" smtClean="0">
                <a:solidFill>
                  <a:srgbClr val="FFFF00"/>
                </a:solidFill>
              </a:rPr>
              <a:t>Fisioterapia Desportiva</a:t>
            </a:r>
            <a:endParaRPr lang="pt-PT" b="1" u="sng" dirty="0">
              <a:solidFill>
                <a:srgbClr val="FFFF00"/>
              </a:solidFill>
            </a:endParaRPr>
          </a:p>
        </p:txBody>
      </p:sp>
      <p:graphicFrame>
        <p:nvGraphicFramePr>
          <p:cNvPr id="9" name="Diagram 8"/>
          <p:cNvGraphicFramePr/>
          <p:nvPr>
            <p:extLst>
              <p:ext uri="{D42A27DB-BD31-4B8C-83A1-F6EECF244321}">
                <p14:modId xmlns:p14="http://schemas.microsoft.com/office/powerpoint/2010/main" val="3431993869"/>
              </p:ext>
            </p:extLst>
          </p:nvPr>
        </p:nvGraphicFramePr>
        <p:xfrm>
          <a:off x="7563033" y="2420471"/>
          <a:ext cx="4346091" cy="40192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10" name="Picture 9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87122" y="4141694"/>
            <a:ext cx="1694362" cy="6038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993232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 advClick="0" advTm="7000">
        <p15:prstTrans prst="pageCurlDouble"/>
      </p:transition>
    </mc:Choice>
    <mc:Fallback>
      <p:transition spd="slow" advClick="0" advTm="7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Diagram 8"/>
          <p:cNvGraphicFramePr/>
          <p:nvPr>
            <p:extLst>
              <p:ext uri="{D42A27DB-BD31-4B8C-83A1-F6EECF244321}">
                <p14:modId xmlns:p14="http://schemas.microsoft.com/office/powerpoint/2010/main" val="3303764328"/>
              </p:ext>
            </p:extLst>
          </p:nvPr>
        </p:nvGraphicFramePr>
        <p:xfrm>
          <a:off x="5948979" y="1926090"/>
          <a:ext cx="6215872" cy="461044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0000" y="447188"/>
            <a:ext cx="10571998" cy="962064"/>
          </a:xfrm>
        </p:spPr>
        <p:txBody>
          <a:bodyPr/>
          <a:lstStyle/>
          <a:p>
            <a:r>
              <a:rPr lang="pt-PT" dirty="0"/>
              <a:t>Departamento </a:t>
            </a:r>
            <a:r>
              <a:rPr lang="pt-PT" dirty="0" smtClean="0"/>
              <a:t>Clínico</a:t>
            </a:r>
            <a:endParaRPr lang="pt-PT" dirty="0">
              <a:solidFill>
                <a:srgbClr val="FFFF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10000" y="2743201"/>
            <a:ext cx="5709134" cy="3793330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pt-PT" sz="1600" dirty="0"/>
              <a:t>A nutrição desportiva é muito importante e deve ser </a:t>
            </a:r>
            <a:r>
              <a:rPr lang="pt-PT" sz="1600" dirty="0" smtClean="0"/>
              <a:t>considerada como </a:t>
            </a:r>
            <a:r>
              <a:rPr lang="pt-PT" sz="1600" dirty="0"/>
              <a:t>parte da preparação do atleta para o desempenho ideal. Não só antes da competição ou desporto intenso, mas também antes das sessões de treino, bem como o consumo de líquidos e a ingestão </a:t>
            </a:r>
            <a:r>
              <a:rPr lang="pt-PT" sz="1600" dirty="0" smtClean="0"/>
              <a:t>correta </a:t>
            </a:r>
            <a:r>
              <a:rPr lang="pt-PT" sz="1600" dirty="0"/>
              <a:t>de nutrientes, todos estes </a:t>
            </a:r>
            <a:r>
              <a:rPr lang="pt-PT" sz="1600" dirty="0" smtClean="0"/>
              <a:t>fatores </a:t>
            </a:r>
            <a:r>
              <a:rPr lang="pt-PT" sz="1600" dirty="0"/>
              <a:t>influenciam a performance do atleta. </a:t>
            </a:r>
            <a:endParaRPr lang="pt-PT" sz="1600" dirty="0" smtClean="0"/>
          </a:p>
          <a:p>
            <a:pPr marL="0" indent="0" algn="just">
              <a:buNone/>
            </a:pPr>
            <a:r>
              <a:rPr lang="pt-PT" sz="1600" dirty="0" smtClean="0"/>
              <a:t>E </a:t>
            </a:r>
            <a:r>
              <a:rPr lang="pt-PT" sz="1600" dirty="0"/>
              <a:t>sendo o desporto de hoje, uma competição cada vez mais difícil, onde os clubes apresentam capacidades e estruturas cada vez mais semelhantes, não pode existir uma abordagem de improviso. Torna-se então importante apostar em pequenos pormenores que poderão fazer a diferença em determinados momentos competitivos. A nutrição poderá fazer essa diferença.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810000" y="2259106"/>
            <a:ext cx="24032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b="1" u="sng" dirty="0" smtClean="0">
                <a:solidFill>
                  <a:srgbClr val="FFFF00"/>
                </a:solidFill>
              </a:rPr>
              <a:t>Nutrição Desportiva</a:t>
            </a:r>
            <a:endParaRPr lang="pt-PT" b="1" u="sng" dirty="0">
              <a:solidFill>
                <a:srgbClr val="FFFF00"/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19627" y="3872461"/>
            <a:ext cx="939131" cy="9391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257707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 advClick="0" advTm="7000">
        <p15:prstTrans prst="pageCurlDouble"/>
      </p:transition>
    </mc:Choice>
    <mc:Fallback>
      <p:transition spd="slow" advClick="0" advTm="7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0000" y="447188"/>
            <a:ext cx="10571998" cy="962064"/>
          </a:xfrm>
        </p:spPr>
        <p:txBody>
          <a:bodyPr/>
          <a:lstStyle/>
          <a:p>
            <a:r>
              <a:rPr lang="pt-PT" dirty="0"/>
              <a:t>Departamento </a:t>
            </a:r>
            <a:r>
              <a:rPr lang="pt-PT" dirty="0" smtClean="0"/>
              <a:t>de Psicologia</a:t>
            </a:r>
            <a:endParaRPr lang="pt-PT" dirty="0">
              <a:solidFill>
                <a:srgbClr val="FFFF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53438" y="2628438"/>
            <a:ext cx="6709595" cy="4333870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pt-PT" sz="1600" dirty="0"/>
              <a:t>Podemos definir a Psicologia do Desporto como uma área científica que promove </a:t>
            </a:r>
            <a:r>
              <a:rPr lang="pt-PT" sz="1600" dirty="0" smtClean="0"/>
              <a:t>a otimização </a:t>
            </a:r>
            <a:r>
              <a:rPr lang="pt-PT" sz="1600" dirty="0"/>
              <a:t>do rendimento desportivo dos atletas e, consequentemente, o bem-estar, através da aplicação de técnicas psicológicas específicas. </a:t>
            </a:r>
          </a:p>
          <a:p>
            <a:pPr marL="0" indent="0" algn="just">
              <a:buNone/>
            </a:pPr>
            <a:r>
              <a:rPr lang="pt-PT" sz="1600" dirty="0"/>
              <a:t>Inúmeras vezes ouvimos dizer que “ a equipa não esteve bem porque não esteve concentrada” ou porque “ o ritmo de jogo esteve muito baixo”.</a:t>
            </a:r>
          </a:p>
          <a:p>
            <a:pPr marL="0" indent="0" algn="just">
              <a:buNone/>
            </a:pPr>
            <a:r>
              <a:rPr lang="pt-PT" sz="1600" dirty="0"/>
              <a:t>Quer isto dizer que, tal como todas as outras dimensões (técnica, tática e física), também a dimensão psicológica é treinável. Sim! É possível treinar a concentração, é possível treinar a ativação; é possível treinar a atenção; é possível treinar a motivação e é possível treinar a comunicação. Estas têm sido, aliás, algumas das principais áreas de intervenção em Psicologia do Desporto. E poderíamos referir outras: a ansiedade, a autoestima, a autoconfiança e o controlo emocional.</a:t>
            </a:r>
          </a:p>
          <a:p>
            <a:endParaRPr lang="pt-PT" sz="1600" dirty="0"/>
          </a:p>
        </p:txBody>
      </p:sp>
      <p:sp>
        <p:nvSpPr>
          <p:cNvPr id="4" name="TextBox 3"/>
          <p:cNvSpPr txBox="1"/>
          <p:nvPr/>
        </p:nvSpPr>
        <p:spPr>
          <a:xfrm>
            <a:off x="833750" y="2199731"/>
            <a:ext cx="27687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b="1" u="sng" dirty="0">
                <a:solidFill>
                  <a:srgbClr val="FFFF00"/>
                </a:solidFill>
              </a:rPr>
              <a:t>Psicologia do Desporto</a:t>
            </a:r>
            <a:endParaRPr lang="pt-PT" b="1" u="sng" dirty="0"/>
          </a:p>
        </p:txBody>
      </p:sp>
      <p:graphicFrame>
        <p:nvGraphicFramePr>
          <p:cNvPr id="5" name="Diagram 4"/>
          <p:cNvGraphicFramePr/>
          <p:nvPr>
            <p:extLst>
              <p:ext uri="{D42A27DB-BD31-4B8C-83A1-F6EECF244321}">
                <p14:modId xmlns:p14="http://schemas.microsoft.com/office/powerpoint/2010/main" val="4073997443"/>
              </p:ext>
            </p:extLst>
          </p:nvPr>
        </p:nvGraphicFramePr>
        <p:xfrm>
          <a:off x="7563033" y="2420471"/>
          <a:ext cx="4346091" cy="40192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409483306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 advClick="0" advTm="7000">
        <p15:prstTrans prst="pageCurlDouble"/>
      </p:transition>
    </mc:Choice>
    <mc:Fallback>
      <p:transition spd="slow" advClick="0" advTm="7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/>
              <a:t>Esquema </a:t>
            </a:r>
            <a:r>
              <a:rPr lang="pt-PT" dirty="0" smtClean="0"/>
              <a:t>de Formação</a:t>
            </a:r>
            <a:endParaRPr lang="pt-PT" dirty="0"/>
          </a:p>
        </p:txBody>
      </p:sp>
      <p:cxnSp>
        <p:nvCxnSpPr>
          <p:cNvPr id="4" name="Straight Arrow Connector 3"/>
          <p:cNvCxnSpPr/>
          <p:nvPr/>
        </p:nvCxnSpPr>
        <p:spPr>
          <a:xfrm>
            <a:off x="1804788" y="5383974"/>
            <a:ext cx="8208912" cy="0"/>
          </a:xfrm>
          <a:prstGeom prst="straightConnector1">
            <a:avLst/>
          </a:prstGeom>
          <a:ln w="31750"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/>
          <p:cNvSpPr txBox="1"/>
          <p:nvPr/>
        </p:nvSpPr>
        <p:spPr>
          <a:xfrm>
            <a:off x="4685108" y="4735902"/>
            <a:ext cx="233692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28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Monitorização</a:t>
            </a:r>
            <a:endParaRPr lang="pt-PT" sz="28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cxnSp>
        <p:nvCxnSpPr>
          <p:cNvPr id="6" name="Elbow Connector 5"/>
          <p:cNvCxnSpPr/>
          <p:nvPr/>
        </p:nvCxnSpPr>
        <p:spPr>
          <a:xfrm rot="10800000" flipH="1">
            <a:off x="1876796" y="4194970"/>
            <a:ext cx="8280920" cy="12700"/>
          </a:xfrm>
          <a:prstGeom prst="bentConnector5">
            <a:avLst>
              <a:gd name="adj1" fmla="val -2761"/>
              <a:gd name="adj2" fmla="val 8333126"/>
              <a:gd name="adj3" fmla="val 102761"/>
            </a:avLst>
          </a:prstGeom>
          <a:ln w="31750">
            <a:prstDash val="sysDash"/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2668884" y="3204570"/>
            <a:ext cx="64433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28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Melhoria Continua do Processo Formativo</a:t>
            </a:r>
            <a:endParaRPr lang="pt-PT" sz="28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aphicFrame>
        <p:nvGraphicFramePr>
          <p:cNvPr id="8" name="Diagram 7"/>
          <p:cNvGraphicFramePr/>
          <p:nvPr>
            <p:extLst>
              <p:ext uri="{D42A27DB-BD31-4B8C-83A1-F6EECF244321}">
                <p14:modId xmlns:p14="http://schemas.microsoft.com/office/powerpoint/2010/main" val="2304953313"/>
              </p:ext>
            </p:extLst>
          </p:nvPr>
        </p:nvGraphicFramePr>
        <p:xfrm>
          <a:off x="1812251" y="2080620"/>
          <a:ext cx="8280920" cy="425021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09042676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 advClick="0" advTm="5000">
        <p15:prstTrans prst="pageCurlDouble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Educação dos Atletas</a:t>
            </a:r>
            <a:endParaRPr lang="pt-PT" dirty="0"/>
          </a:p>
        </p:txBody>
      </p:sp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2532840723"/>
              </p:ext>
            </p:extLst>
          </p:nvPr>
        </p:nvGraphicFramePr>
        <p:xfrm>
          <a:off x="2315688" y="2066305"/>
          <a:ext cx="7493330" cy="29807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5" name="Diagram 4"/>
          <p:cNvGraphicFramePr/>
          <p:nvPr>
            <p:extLst>
              <p:ext uri="{D42A27DB-BD31-4B8C-83A1-F6EECF244321}">
                <p14:modId xmlns:p14="http://schemas.microsoft.com/office/powerpoint/2010/main" val="2051966941"/>
              </p:ext>
            </p:extLst>
          </p:nvPr>
        </p:nvGraphicFramePr>
        <p:xfrm>
          <a:off x="3158835" y="5205395"/>
          <a:ext cx="5794779" cy="155166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6" name="Rounded Rectangle 5"/>
          <p:cNvSpPr/>
          <p:nvPr/>
        </p:nvSpPr>
        <p:spPr>
          <a:xfrm>
            <a:off x="2675619" y="4767076"/>
            <a:ext cx="6840760" cy="360040"/>
          </a:xfrm>
          <a:prstGeom prst="roundRect">
            <a:avLst/>
          </a:prstGeom>
          <a:solidFill>
            <a:srgbClr val="00660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/>
              </a:rPr>
              <a:t>Prémios entregues </a:t>
            </a:r>
            <a:r>
              <a:rPr lang="pt-PT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/>
              </a:rPr>
              <a:t>no fim de cada periodo </a:t>
            </a:r>
            <a:r>
              <a:rPr lang="pt-PT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/>
              </a:rPr>
              <a:t>escolar</a:t>
            </a:r>
            <a:endParaRPr lang="pt-PT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/>
            </a:endParaRPr>
          </a:p>
        </p:txBody>
      </p:sp>
    </p:spTree>
    <p:extLst>
      <p:ext uri="{BB962C8B-B14F-4D97-AF65-F5344CB8AC3E}">
        <p14:creationId xmlns:p14="http://schemas.microsoft.com/office/powerpoint/2010/main" val="91206060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 advClick="0" advTm="4000">
        <p15:prstTrans prst="pageCurlDouble"/>
      </p:transition>
    </mc:Choice>
    <mc:Fallback>
      <p:transition spd="slow" advClick="0" advTm="4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0000" y="342900"/>
            <a:ext cx="10571998" cy="1206500"/>
          </a:xfrm>
        </p:spPr>
        <p:txBody>
          <a:bodyPr/>
          <a:lstStyle/>
          <a:p>
            <a:r>
              <a:rPr lang="pt-PT" dirty="0" smtClean="0"/>
              <a:t>Formação para os Intervenientes </a:t>
            </a:r>
            <a:br>
              <a:rPr lang="pt-PT" dirty="0" smtClean="0"/>
            </a:br>
            <a:r>
              <a:rPr lang="pt-PT" dirty="0" smtClean="0"/>
              <a:t>no Processo Formativo</a:t>
            </a:r>
            <a:endParaRPr lang="pt-PT" dirty="0"/>
          </a:p>
        </p:txBody>
      </p:sp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4282337948"/>
              </p:ext>
            </p:extLst>
          </p:nvPr>
        </p:nvGraphicFramePr>
        <p:xfrm>
          <a:off x="2071304" y="2349601"/>
          <a:ext cx="7776864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66744627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 advClick="0" advTm="6000">
        <p15:prstTrans prst="pageCurlDouble"/>
      </p:transition>
    </mc:Choice>
    <mc:Fallback>
      <p:transition spd="slow" advClick="0" advTm="6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/>
              <a:t>Sala </a:t>
            </a:r>
            <a:r>
              <a:rPr lang="pt-PT" dirty="0" smtClean="0"/>
              <a:t>“</a:t>
            </a:r>
            <a:r>
              <a:rPr lang="pt-PT" dirty="0"/>
              <a:t>Ponto de Encontro</a:t>
            </a:r>
            <a:r>
              <a:rPr lang="pt-PT" dirty="0" smtClean="0"/>
              <a:t>”</a:t>
            </a:r>
            <a:endParaRPr lang="pt-PT" dirty="0"/>
          </a:p>
        </p:txBody>
      </p:sp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3469144016"/>
              </p:ext>
            </p:extLst>
          </p:nvPr>
        </p:nvGraphicFramePr>
        <p:xfrm>
          <a:off x="1764235" y="2826327"/>
          <a:ext cx="8531672" cy="396734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Round Diagonal Corner Rectangle 4"/>
          <p:cNvSpPr/>
          <p:nvPr/>
        </p:nvSpPr>
        <p:spPr>
          <a:xfrm>
            <a:off x="1764235" y="2228806"/>
            <a:ext cx="8443531" cy="504056"/>
          </a:xfrm>
          <a:prstGeom prst="round2Diag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sz="1400" dirty="0"/>
              <a:t>Um espaço dedicado ao Futebol de Formação onde se podem realizar os seguintes </a:t>
            </a:r>
            <a:r>
              <a:rPr lang="pt-PT" sz="1400" dirty="0" smtClean="0"/>
              <a:t>trabalhos:</a:t>
            </a:r>
            <a:endParaRPr lang="pt-PT" sz="1400" dirty="0"/>
          </a:p>
        </p:txBody>
      </p:sp>
    </p:spTree>
    <p:extLst>
      <p:ext uri="{BB962C8B-B14F-4D97-AF65-F5344CB8AC3E}">
        <p14:creationId xmlns:p14="http://schemas.microsoft.com/office/powerpoint/2010/main" val="131632822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 advClick="0" advTm="6000">
        <p15:prstTrans prst="pageCurlDouble"/>
      </p:transition>
    </mc:Choice>
    <mc:Fallback>
      <p:transition spd="slow" advClick="0" advTm="6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Visão</a:t>
            </a:r>
            <a:endParaRPr lang="pt-PT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pt-PT" dirty="0"/>
              <a:t>A gestão de um clube de futebol é bastante exigente, mesmo com orçamentos anuais curtos e rigorosos, em que muitas vezes a distância entre o sucesso e insucesso é muito curta.</a:t>
            </a:r>
          </a:p>
          <a:p>
            <a:endParaRPr lang="pt-PT" dirty="0"/>
          </a:p>
          <a:p>
            <a:r>
              <a:rPr lang="pt-PT" dirty="0"/>
              <a:t>Um clube de uma região, tem claramente uma oportunidade de crescimento, sendo essencial, numa primeira fase, passar de um clube local para um clube de âmbito e reconhecimento regional, alargando a sua base de potenciais adeptos, sócios e parceiros.</a:t>
            </a:r>
          </a:p>
          <a:p>
            <a:endParaRPr lang="pt-PT" dirty="0"/>
          </a:p>
          <a:p>
            <a:r>
              <a:rPr lang="pt-PT" dirty="0"/>
              <a:t>Com um clube de âmbito e reconhecimento regional, será possível alargar de forma substancial a base de recrutamento de jogadores, adeptos, sócios e não menos importante o interesse do tecido empresarial regional.</a:t>
            </a:r>
          </a:p>
          <a:p>
            <a:pPr marL="0" indent="0">
              <a:buNone/>
            </a:pPr>
            <a:endParaRPr lang="pt-PT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30951" y="256486"/>
            <a:ext cx="1288933" cy="12889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712077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 advClick="0" advTm="6000">
        <p15:prstTrans prst="pageCurlDouble"/>
      </p:transition>
    </mc:Choice>
    <mc:Fallback>
      <p:transition spd="slow" advClick="0" advTm="6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z="4400" dirty="0"/>
              <a:t>A Formação </a:t>
            </a:r>
            <a:br>
              <a:rPr lang="pt-PT" sz="4400" dirty="0"/>
            </a:br>
            <a:r>
              <a:rPr lang="pt-PT" sz="4400" dirty="0"/>
              <a:t>é um </a:t>
            </a:r>
            <a:r>
              <a:rPr lang="pt-PT" sz="4400" dirty="0" smtClean="0"/>
              <a:t>INVESTIMENTO!</a:t>
            </a:r>
            <a:endParaRPr lang="pt-PT" dirty="0"/>
          </a:p>
        </p:txBody>
      </p:sp>
      <p:sp>
        <p:nvSpPr>
          <p:cNvPr id="6" name="Rectangle 5"/>
          <p:cNvSpPr/>
          <p:nvPr/>
        </p:nvSpPr>
        <p:spPr>
          <a:xfrm>
            <a:off x="1357089" y="4993916"/>
            <a:ext cx="9174645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pt-PT" sz="5400" b="1" cap="none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Não é uma Despesa!</a:t>
            </a:r>
            <a:endParaRPr lang="pt-PT" sz="5400" b="1" cap="none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9896" y="2275729"/>
            <a:ext cx="3291838" cy="24277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76744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5000">
        <p:blinds dir="vert"/>
      </p:transition>
    </mc:Choice>
    <mc:Fallback>
      <p:transition spd="slow" advClick="0" advTm="5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2000" fill="hold"/>
                                        <p:tgtEl>
                                          <p:spTgt spid="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2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2561498" y="4904506"/>
            <a:ext cx="5547769" cy="1152049"/>
          </a:xfrm>
        </p:spPr>
        <p:txBody>
          <a:bodyPr>
            <a:noAutofit/>
          </a:bodyPr>
          <a:lstStyle/>
          <a:p>
            <a:r>
              <a:rPr lang="pt-PT" dirty="0" smtClean="0"/>
              <a:t>Unir-se </a:t>
            </a:r>
            <a:r>
              <a:rPr lang="pt-PT" dirty="0"/>
              <a:t>é um bom começo, </a:t>
            </a:r>
            <a:r>
              <a:rPr lang="pt-PT" dirty="0" smtClean="0"/>
              <a:t/>
            </a:r>
            <a:br>
              <a:rPr lang="pt-PT" dirty="0" smtClean="0"/>
            </a:br>
            <a:r>
              <a:rPr lang="pt-PT" dirty="0" smtClean="0"/>
              <a:t>manter </a:t>
            </a:r>
            <a:r>
              <a:rPr lang="pt-PT" dirty="0"/>
              <a:t>a união é um progresso, </a:t>
            </a:r>
            <a:r>
              <a:rPr lang="pt-PT" dirty="0" smtClean="0"/>
              <a:t/>
            </a:r>
            <a:br>
              <a:rPr lang="pt-PT" dirty="0" smtClean="0"/>
            </a:br>
            <a:r>
              <a:rPr lang="pt-PT" dirty="0" smtClean="0"/>
              <a:t>e </a:t>
            </a:r>
            <a:r>
              <a:rPr lang="pt-PT" dirty="0"/>
              <a:t>trabalhar em conjunto é a </a:t>
            </a:r>
            <a:r>
              <a:rPr lang="pt-PT" dirty="0" smtClean="0"/>
              <a:t>vitoria.</a:t>
            </a:r>
            <a:endParaRPr lang="pt-PT" dirty="0"/>
          </a:p>
        </p:txBody>
      </p:sp>
      <p:pic>
        <p:nvPicPr>
          <p:cNvPr id="13" name="Picture Placeholder 12"/>
          <p:cNvPicPr>
            <a:picLocks noGrp="1" noChangeAspect="1"/>
          </p:cNvPicPr>
          <p:nvPr>
            <p:ph type="pic"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96" r="2996"/>
          <a:stretch>
            <a:fillRect/>
          </a:stretch>
        </p:blipFill>
        <p:spPr>
          <a:xfrm>
            <a:off x="856820" y="1237129"/>
            <a:ext cx="8957123" cy="3526868"/>
          </a:xfrm>
        </p:spPr>
      </p:pic>
    </p:spTree>
    <p:extLst>
      <p:ext uri="{BB962C8B-B14F-4D97-AF65-F5344CB8AC3E}">
        <p14:creationId xmlns:p14="http://schemas.microsoft.com/office/powerpoint/2010/main" val="8722196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 advClick="0" advTm="5000">
        <p14:vortex dir="r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/>
              <a:t>Visão e </a:t>
            </a:r>
            <a:r>
              <a:rPr lang="pt-PT" dirty="0" smtClean="0"/>
              <a:t>Inovar</a:t>
            </a:r>
            <a:endParaRPr lang="pt-PT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t-PT" dirty="0"/>
              <a:t>Não se pode dissociar o crescimento e desenvolvimento económico de um clube da componente desportiva. São os sucessos desportivos que promovem o desenvolvimento financeiro do clube.</a:t>
            </a:r>
          </a:p>
          <a:p>
            <a:endParaRPr lang="pt-PT" dirty="0"/>
          </a:p>
          <a:p>
            <a:r>
              <a:rPr lang="pt-PT" dirty="0"/>
              <a:t>Para que esses sucessos sejam possíveis é essencial INOVAR, ver noutra </a:t>
            </a:r>
            <a:r>
              <a:rPr lang="pt-PT" dirty="0" smtClean="0"/>
              <a:t>perspetiva, </a:t>
            </a:r>
            <a:r>
              <a:rPr lang="pt-PT" dirty="0"/>
              <a:t>criar novos produtos, conceitos  e identificar novos modelos de negócio.</a:t>
            </a:r>
          </a:p>
          <a:p>
            <a:pPr marL="0" indent="0" algn="ctr">
              <a:buNone/>
            </a:pPr>
            <a:endParaRPr lang="pt-PT" sz="2000" b="1" cap="small" dirty="0" smtClean="0">
              <a:solidFill>
                <a:srgbClr val="FFFF00"/>
              </a:solidFill>
            </a:endParaRPr>
          </a:p>
          <a:p>
            <a:pPr marL="0" indent="0" algn="ctr">
              <a:buNone/>
            </a:pPr>
            <a:r>
              <a:rPr lang="pt-PT" sz="2000" b="1" cap="small" dirty="0" smtClean="0">
                <a:solidFill>
                  <a:srgbClr val="FFFF00"/>
                </a:solidFill>
              </a:rPr>
              <a:t>com </a:t>
            </a:r>
            <a:r>
              <a:rPr lang="pt-PT" sz="2000" b="1" cap="small" dirty="0">
                <a:solidFill>
                  <a:srgbClr val="FFFF00"/>
                </a:solidFill>
              </a:rPr>
              <a:t>a visão bem definida, estratégias criativas, gestão criteriosa e qualidade na formação e futebol, é possível transformar-se no </a:t>
            </a:r>
          </a:p>
          <a:p>
            <a:pPr marL="0" indent="0" algn="ctr">
              <a:buNone/>
            </a:pPr>
            <a:r>
              <a:rPr lang="pt-PT" sz="2000" b="1" cap="small" dirty="0">
                <a:solidFill>
                  <a:srgbClr val="FFFF00"/>
                </a:solidFill>
              </a:rPr>
              <a:t>“clube de uma região</a:t>
            </a:r>
            <a:r>
              <a:rPr lang="pt-PT" sz="2000" b="1" cap="small" dirty="0" smtClean="0">
                <a:solidFill>
                  <a:srgbClr val="FFFF00"/>
                </a:solidFill>
              </a:rPr>
              <a:t>”.</a:t>
            </a:r>
            <a:endParaRPr lang="pt-PT" sz="2000" b="1" cap="small" dirty="0">
              <a:solidFill>
                <a:srgbClr val="FFFF00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30951" y="256486"/>
            <a:ext cx="1288933" cy="12889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022363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 advClick="0" advTm="6000">
        <p15:prstTrans prst="pageCurlDouble"/>
      </p:transition>
    </mc:Choice>
    <mc:Fallback>
      <p:transition spd="slow" advClick="0" advTm="6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/>
              <a:t>Estrutura </a:t>
            </a:r>
            <a:r>
              <a:rPr lang="pt-PT" dirty="0" smtClean="0"/>
              <a:t>Organizativa</a:t>
            </a:r>
            <a:endParaRPr lang="pt-PT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t-PT" dirty="0"/>
              <a:t>A estrutura organizativa do clube deve ser leve e simples, mas ao mesmo tempo, operacional, eficiente e competente.</a:t>
            </a:r>
          </a:p>
          <a:p>
            <a:endParaRPr lang="pt-PT" dirty="0"/>
          </a:p>
          <a:p>
            <a:r>
              <a:rPr lang="pt-PT" dirty="0"/>
              <a:t>É essencial o clube definir de forma coerente a sua filosofia e missão, desde a Formação até à </a:t>
            </a:r>
            <a:r>
              <a:rPr lang="pt-PT" dirty="0" smtClean="0"/>
              <a:t>Equipa </a:t>
            </a:r>
            <a:r>
              <a:rPr lang="pt-PT" dirty="0"/>
              <a:t>Sénior.</a:t>
            </a:r>
          </a:p>
          <a:p>
            <a:endParaRPr lang="pt-PT" dirty="0"/>
          </a:p>
          <a:p>
            <a:r>
              <a:rPr lang="pt-PT" dirty="0"/>
              <a:t>Um adequado modelo de gestão irá possibilitar uma alteração do rumo, e uma aproximação do sucesso.</a:t>
            </a:r>
          </a:p>
          <a:p>
            <a:endParaRPr lang="pt-PT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30951" y="256486"/>
            <a:ext cx="1288933" cy="12889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664197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 advClick="0" advTm="6000">
        <p15:prstTrans prst="pageCurlDouble"/>
      </p:transition>
    </mc:Choice>
    <mc:Fallback>
      <p:transition spd="slow" advClick="0" advTm="6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/>
              <a:t>Planeamento </a:t>
            </a:r>
            <a:r>
              <a:rPr lang="pt-PT" dirty="0" smtClean="0"/>
              <a:t>Estratégico</a:t>
            </a:r>
            <a:endParaRPr lang="pt-PT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pt-PT" dirty="0"/>
              <a:t>De uma forma básica o que faz com que o adepto vá e regresse ao estádio, é a emoção, o divertimento, o prazer, a alegria e a paixão clubística.</a:t>
            </a:r>
          </a:p>
          <a:p>
            <a:r>
              <a:rPr lang="pt-PT" dirty="0"/>
              <a:t>A sustentabilidade de um Clube está </a:t>
            </a:r>
            <a:r>
              <a:rPr lang="pt-PT" dirty="0" smtClean="0"/>
              <a:t>diretamente </a:t>
            </a:r>
            <a:r>
              <a:rPr lang="pt-PT" dirty="0"/>
              <a:t>associada à dimensão da sua massa adepta.</a:t>
            </a:r>
          </a:p>
          <a:p>
            <a:pPr marL="0" indent="0">
              <a:buNone/>
            </a:pPr>
            <a:r>
              <a:rPr lang="pt-PT" b="1" dirty="0">
                <a:solidFill>
                  <a:srgbClr val="FFFF00"/>
                </a:solidFill>
              </a:rPr>
              <a:t>Quais devem ser os </a:t>
            </a:r>
            <a:r>
              <a:rPr lang="pt-PT" b="1" dirty="0" smtClean="0">
                <a:solidFill>
                  <a:srgbClr val="FFFF00"/>
                </a:solidFill>
              </a:rPr>
              <a:t>objetivos:</a:t>
            </a:r>
            <a:endParaRPr lang="pt-PT" b="1" dirty="0">
              <a:solidFill>
                <a:srgbClr val="FFFF00"/>
              </a:solidFill>
            </a:endParaRPr>
          </a:p>
          <a:p>
            <a:r>
              <a:rPr lang="pt-PT" dirty="0"/>
              <a:t>Ser um clube com excelente formação é um ponto chave do planeamento estratégico, sendo para isso importante estabelecer uma formação de qualidade e estratégica na região.</a:t>
            </a:r>
          </a:p>
          <a:p>
            <a:r>
              <a:rPr lang="pt-PT" dirty="0"/>
              <a:t>Parcerias com Universidades, Institutos e Escolas, de modo a que estagiários/estudantes criativos possam colaborar com(o)  treinadores, gestores, </a:t>
            </a:r>
            <a:r>
              <a:rPr lang="pt-PT" dirty="0" smtClean="0"/>
              <a:t>fisioterapeutas, psicólogos, nutricionistas, </a:t>
            </a:r>
            <a:r>
              <a:rPr lang="pt-PT" dirty="0"/>
              <a:t>marketing, comunicação, sendo decerto uma </a:t>
            </a:r>
            <a:r>
              <a:rPr lang="pt-PT" dirty="0" smtClean="0"/>
              <a:t>forte mais </a:t>
            </a:r>
            <a:r>
              <a:rPr lang="pt-PT" dirty="0"/>
              <a:t>valia.</a:t>
            </a:r>
          </a:p>
          <a:p>
            <a:r>
              <a:rPr lang="pt-PT" dirty="0"/>
              <a:t>Parcerias com o tecido empresarial é essencial.</a:t>
            </a:r>
          </a:p>
          <a:p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243083745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 advClick="0" advTm="6000">
        <p15:prstTrans prst="pageCurlDouble"/>
      </p:transition>
    </mc:Choice>
    <mc:Fallback>
      <p:transition spd="slow" advClick="0" advTm="6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/>
              <a:t>Planeamento </a:t>
            </a:r>
            <a:br>
              <a:rPr lang="pt-PT" dirty="0"/>
            </a:br>
            <a:r>
              <a:rPr lang="pt-PT" dirty="0" smtClean="0"/>
              <a:t>Estratégico</a:t>
            </a:r>
            <a:br>
              <a:rPr lang="pt-PT" dirty="0" smtClean="0"/>
            </a:br>
            <a:endParaRPr lang="pt-PT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>
          <a:xfrm>
            <a:off x="853190" y="4443680"/>
            <a:ext cx="5891636" cy="988932"/>
          </a:xfrm>
        </p:spPr>
        <p:txBody>
          <a:bodyPr/>
          <a:lstStyle/>
          <a:p>
            <a:r>
              <a:rPr lang="pt-PT" dirty="0"/>
              <a:t>IDENTIFICAR AS FORÇAS, FRAQUEZAS, AMEAÇAS E OPORTUNIDADES DO CLUBE É FUNDAMENTAL PARA DEFINIR O FUTURO E O CAMINHO A SEGUIR.</a:t>
            </a:r>
          </a:p>
          <a:p>
            <a:endParaRPr lang="pt-PT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6"/>
          </p:nvPr>
        </p:nvSpPr>
        <p:spPr>
          <a:xfrm>
            <a:off x="7585400" y="1828800"/>
            <a:ext cx="3810001" cy="3603812"/>
          </a:xfrm>
        </p:spPr>
        <p:txBody>
          <a:bodyPr/>
          <a:lstStyle/>
          <a:p>
            <a:r>
              <a:rPr lang="pt-PT" b="1" i="1" dirty="0"/>
              <a:t>“Num mundo tão competitivo, vencem aqueles que são suficientemente analíticos para compreender as novas realidades e suficientemente pragmáticos e corajosos para pôr as ideias em prática”</a:t>
            </a:r>
          </a:p>
          <a:p>
            <a:r>
              <a:rPr lang="it-IT" dirty="0"/>
              <a:t>Ferran Soriano, Vice-Presidente FC Barcelona 2003-2008</a:t>
            </a:r>
          </a:p>
          <a:p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26388553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 advClick="0" advTm="6000">
        <p14:vortex dir="r"/>
      </p:transition>
    </mc:Choice>
    <mc:Fallback>
      <p:transition spd="slow" advClick="0" advTm="6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Planeamento Financeiro</a:t>
            </a:r>
            <a:endParaRPr lang="pt-PT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818712" y="2222287"/>
            <a:ext cx="10554574" cy="4060179"/>
          </a:xfrm>
        </p:spPr>
        <p:txBody>
          <a:bodyPr>
            <a:normAutofit fontScale="92500" lnSpcReduction="20000"/>
          </a:bodyPr>
          <a:lstStyle/>
          <a:p>
            <a:r>
              <a:rPr lang="pt-PT" dirty="0"/>
              <a:t>A área financeira é essencial para o sucesso desportivo. </a:t>
            </a:r>
          </a:p>
          <a:p>
            <a:pPr>
              <a:buNone/>
            </a:pPr>
            <a:endParaRPr lang="pt-PT" dirty="0"/>
          </a:p>
          <a:p>
            <a:r>
              <a:rPr lang="pt-PT" dirty="0"/>
              <a:t>Em diversas situações verifica-se que o sucesso poderá gerar precipitações, e muitos clubes entram em espiral de gastos superiores à sua capacidade de gerar receitas, acabando por fragilizar-se.</a:t>
            </a:r>
          </a:p>
          <a:p>
            <a:pPr>
              <a:buNone/>
            </a:pPr>
            <a:r>
              <a:rPr lang="pt-PT" dirty="0"/>
              <a:t> </a:t>
            </a:r>
          </a:p>
          <a:p>
            <a:r>
              <a:rPr lang="pt-PT" dirty="0"/>
              <a:t>Segundo os especialistas, para garantir equilíbrio e um sucesso continuado, é essencial que as despesas com salários estejam compreendidas entre os 50% e os 65% das receitas correntes do clube, conhecida como Zona de Prudência Recomendada.</a:t>
            </a:r>
          </a:p>
          <a:p>
            <a:pPr marL="361950" indent="-361950">
              <a:buNone/>
              <a:tabLst>
                <a:tab pos="361950" algn="l"/>
              </a:tabLst>
            </a:pPr>
            <a:r>
              <a:rPr lang="pt-PT" dirty="0"/>
              <a:t>	Este é o rácio que mede uma boa gestão e a saúde económica do clube.</a:t>
            </a:r>
          </a:p>
          <a:p>
            <a:pPr marL="361950" indent="-361950">
              <a:buNone/>
              <a:tabLst>
                <a:tab pos="361950" algn="l"/>
              </a:tabLst>
            </a:pPr>
            <a:endParaRPr lang="pt-PT" sz="800" dirty="0"/>
          </a:p>
          <a:p>
            <a:pPr marL="361950" indent="-361950" algn="ctr">
              <a:buNone/>
              <a:tabLst>
                <a:tab pos="361950" algn="l"/>
              </a:tabLst>
            </a:pPr>
            <a:r>
              <a:rPr lang="pt-PT" sz="2200" cap="all" dirty="0"/>
              <a:t>	</a:t>
            </a:r>
            <a:r>
              <a:rPr lang="pt-PT" sz="2200" b="1" cap="all" dirty="0">
                <a:solidFill>
                  <a:srgbClr val="FFFF00"/>
                </a:solidFill>
              </a:rPr>
              <a:t>A área financeira É o </a:t>
            </a:r>
            <a:r>
              <a:rPr lang="pt-PT" sz="2200" b="1" cap="all" dirty="0">
                <a:solidFill>
                  <a:srgbClr val="C00000"/>
                </a:solidFill>
              </a:rPr>
              <a:t>coração</a:t>
            </a:r>
            <a:r>
              <a:rPr lang="pt-PT" sz="2200" b="1" cap="all" dirty="0">
                <a:solidFill>
                  <a:srgbClr val="002060"/>
                </a:solidFill>
              </a:rPr>
              <a:t> </a:t>
            </a:r>
            <a:r>
              <a:rPr lang="pt-PT" sz="2200" b="1" cap="all" dirty="0">
                <a:solidFill>
                  <a:srgbClr val="FFFF00"/>
                </a:solidFill>
              </a:rPr>
              <a:t>que bombeia </a:t>
            </a:r>
            <a:r>
              <a:rPr lang="pt-PT" sz="2200" b="1" cap="all" dirty="0">
                <a:solidFill>
                  <a:srgbClr val="006600"/>
                </a:solidFill>
              </a:rPr>
              <a:t>energia</a:t>
            </a:r>
            <a:r>
              <a:rPr lang="pt-PT" sz="2200" b="1" cap="all" dirty="0">
                <a:solidFill>
                  <a:srgbClr val="002060"/>
                </a:solidFill>
              </a:rPr>
              <a:t> </a:t>
            </a:r>
            <a:r>
              <a:rPr lang="pt-PT" sz="2200" b="1" cap="all" dirty="0">
                <a:solidFill>
                  <a:srgbClr val="FFFF00"/>
                </a:solidFill>
              </a:rPr>
              <a:t>para o êxito </a:t>
            </a:r>
            <a:endParaRPr lang="pt-PT" sz="2200" b="1" cap="all" dirty="0" smtClean="0">
              <a:solidFill>
                <a:srgbClr val="FFFF00"/>
              </a:solidFill>
            </a:endParaRPr>
          </a:p>
          <a:p>
            <a:pPr marL="361950" indent="-361950" algn="ctr">
              <a:buNone/>
              <a:tabLst>
                <a:tab pos="361950" algn="l"/>
              </a:tabLst>
            </a:pPr>
            <a:r>
              <a:rPr lang="pt-PT" sz="2200" b="1" cap="all" dirty="0" smtClean="0">
                <a:solidFill>
                  <a:srgbClr val="FFFF00"/>
                </a:solidFill>
              </a:rPr>
              <a:t>de </a:t>
            </a:r>
            <a:r>
              <a:rPr lang="pt-PT" sz="2200" b="1" cap="all" dirty="0">
                <a:solidFill>
                  <a:srgbClr val="FFFF00"/>
                </a:solidFill>
              </a:rPr>
              <a:t>toda a estrutura.</a:t>
            </a:r>
          </a:p>
          <a:p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255019781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 advClick="0" advTm="6000">
        <p15:prstTrans prst="pageCurlDouble"/>
      </p:transition>
    </mc:Choice>
    <mc:Fallback>
      <p:transition spd="slow" advClick="0" advTm="6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/>
              <a:t>Futebol de </a:t>
            </a:r>
            <a:r>
              <a:rPr lang="pt-PT" dirty="0" smtClean="0"/>
              <a:t>Formação</a:t>
            </a:r>
            <a:endParaRPr lang="pt-PT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18712" y="2222287"/>
            <a:ext cx="10554574" cy="3715375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pt-PT" dirty="0"/>
              <a:t>O Futebol de Formação é claramente o sustento do Futebol Sénior e o Futuro do Clube:</a:t>
            </a:r>
          </a:p>
          <a:p>
            <a:r>
              <a:rPr lang="pt-PT" dirty="0"/>
              <a:t>Primeiramente, não esquecer, que </a:t>
            </a:r>
            <a:r>
              <a:rPr lang="pt-PT" dirty="0" smtClean="0"/>
              <a:t>devem </a:t>
            </a:r>
            <a:r>
              <a:rPr lang="pt-PT" dirty="0"/>
              <a:t>ser um clube formador;</a:t>
            </a:r>
          </a:p>
          <a:p>
            <a:r>
              <a:rPr lang="pt-PT" dirty="0"/>
              <a:t>Estabelecer parcerias na área da formação, com clubes vizinhos;</a:t>
            </a:r>
          </a:p>
          <a:p>
            <a:r>
              <a:rPr lang="pt-PT" dirty="0" smtClean="0"/>
              <a:t>Participação </a:t>
            </a:r>
            <a:r>
              <a:rPr lang="pt-PT" dirty="0"/>
              <a:t>em torneios </a:t>
            </a:r>
            <a:r>
              <a:rPr lang="pt-PT" dirty="0" smtClean="0"/>
              <a:t>nos </a:t>
            </a:r>
            <a:r>
              <a:rPr lang="pt-PT" dirty="0"/>
              <a:t>períodos de paragem competitiva;</a:t>
            </a:r>
          </a:p>
          <a:p>
            <a:r>
              <a:rPr lang="pt-PT" dirty="0"/>
              <a:t>Não descurar o </a:t>
            </a:r>
            <a:r>
              <a:rPr lang="pt-PT" dirty="0" err="1"/>
              <a:t>scouting</a:t>
            </a:r>
            <a:r>
              <a:rPr lang="pt-PT" dirty="0"/>
              <a:t> nas regiões próximas;</a:t>
            </a:r>
          </a:p>
          <a:p>
            <a:r>
              <a:rPr lang="pt-PT" dirty="0"/>
              <a:t>Definir </a:t>
            </a:r>
            <a:r>
              <a:rPr lang="pt-PT" dirty="0" smtClean="0"/>
              <a:t>projetos </a:t>
            </a:r>
            <a:r>
              <a:rPr lang="pt-PT" dirty="0"/>
              <a:t>de parcerias com escolas. Ex. “O clube vai à Escola”;</a:t>
            </a:r>
          </a:p>
          <a:p>
            <a:r>
              <a:rPr lang="pt-PT" dirty="0"/>
              <a:t>Organização de </a:t>
            </a:r>
            <a:r>
              <a:rPr lang="pt-PT" dirty="0" smtClean="0"/>
              <a:t>campos </a:t>
            </a:r>
            <a:r>
              <a:rPr lang="pt-PT" dirty="0"/>
              <a:t>de treino e torneios;</a:t>
            </a:r>
          </a:p>
          <a:p>
            <a:r>
              <a:rPr lang="pt-PT" dirty="0"/>
              <a:t>Apoio escolar aos </a:t>
            </a:r>
            <a:r>
              <a:rPr lang="pt-PT" dirty="0" smtClean="0"/>
              <a:t>atletas </a:t>
            </a:r>
            <a:r>
              <a:rPr lang="pt-PT" dirty="0"/>
              <a:t>do clube.</a:t>
            </a:r>
          </a:p>
          <a:p>
            <a:endParaRPr lang="pt-PT" dirty="0"/>
          </a:p>
          <a:p>
            <a:pPr marL="0" indent="0" algn="ctr">
              <a:lnSpc>
                <a:spcPct val="120000"/>
              </a:lnSpc>
              <a:buNone/>
            </a:pPr>
            <a:r>
              <a:rPr lang="pt-PT" b="1" dirty="0" smtClean="0">
                <a:solidFill>
                  <a:srgbClr val="FFFF00"/>
                </a:solidFill>
              </a:rPr>
              <a:t>DEVE-SE APOSTAR NA FORMAÇÃO COMO FORMA DE ALIMENTAR A EQUIPA SÉNIOR E GARANTIR MAIS VALIAS FUTURAS ATRAVÉS DE TRANSFERÊNCIAS PARA OUTROS CLUBES.</a:t>
            </a:r>
            <a:endParaRPr lang="pt-PT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886802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 advClick="0" advTm="6000">
        <p15:prstTrans prst="pageCurlDouble"/>
      </p:transition>
    </mc:Choice>
    <mc:Fallback>
      <p:transition spd="slow" advClick="0" advTm="6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Quotable">
  <a:themeElements>
    <a:clrScheme name="Custom 2">
      <a:dk1>
        <a:sysClr val="windowText" lastClr="000000"/>
      </a:dk1>
      <a:lt1>
        <a:sysClr val="window" lastClr="FFFFFF"/>
      </a:lt1>
      <a:dk2>
        <a:srgbClr val="212121"/>
      </a:dk2>
      <a:lt2>
        <a:srgbClr val="636363"/>
      </a:lt2>
      <a:accent1>
        <a:srgbClr val="006600"/>
      </a:accent1>
      <a:accent2>
        <a:srgbClr val="E19933"/>
      </a:accent2>
      <a:accent3>
        <a:srgbClr val="DC5D3D"/>
      </a:accent3>
      <a:accent4>
        <a:srgbClr val="A967CB"/>
      </a:accent4>
      <a:accent5>
        <a:srgbClr val="5EA5DD"/>
      </a:accent5>
      <a:accent6>
        <a:srgbClr val="44BEA9"/>
      </a:accent6>
      <a:hlink>
        <a:srgbClr val="8F8F8F"/>
      </a:hlink>
      <a:folHlink>
        <a:srgbClr val="A5A5A5"/>
      </a:folHlink>
    </a:clrScheme>
    <a:fontScheme name="Quotable">
      <a:maj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Quotable">
      <a:fillStyleLst>
        <a:solidFill>
          <a:schemeClr val="phClr"/>
        </a:solidFill>
        <a:gradFill rotWithShape="1">
          <a:gsLst>
            <a:gs pos="0">
              <a:schemeClr val="phClr">
                <a:tint val="80000"/>
                <a:lumMod val="105000"/>
              </a:schemeClr>
            </a:gs>
            <a:gs pos="100000">
              <a:schemeClr val="phClr">
                <a:tint val="90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98000"/>
                <a:lumMod val="102000"/>
              </a:schemeClr>
              <a:schemeClr val="phClr">
                <a:shade val="98000"/>
                <a:lumMod val="98000"/>
              </a:schemeClr>
            </a:duotone>
          </a:blip>
          <a:tile tx="0" ty="0" sx="100000" sy="100000" flip="none" algn="tl"/>
        </a:blipFill>
      </a:fillStyleLst>
      <a:lnStyleLst>
        <a:ln w="9525" cap="rnd" cmpd="sng" algn="ctr">
          <a:solidFill>
            <a:schemeClr val="phClr"/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innerShdw blurRad="63500" dist="25400" dir="13500000">
              <a:srgbClr val="000000">
                <a:alpha val="75000"/>
              </a:srgbClr>
            </a:inn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</a:schemeClr>
            </a:gs>
            <a:gs pos="100000">
              <a:schemeClr val="phClr">
                <a:tint val="84000"/>
                <a:shade val="84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4000"/>
                <a:shade val="90000"/>
                <a:satMod val="120000"/>
                <a:lumMod val="90000"/>
              </a:schemeClr>
            </a:gs>
            <a:gs pos="100000">
              <a:schemeClr val="phClr"/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Quotable" id="{39EC5628-30ED-4578-ACD8-9820EDB8E15A}" vid="{98D1675B-7325-48AD-994B-0DEF3379A98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1100</TotalTime>
  <Words>2104</Words>
  <PresentationFormat>Widescreen</PresentationFormat>
  <Paragraphs>347</Paragraphs>
  <Slides>31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31</vt:i4>
      </vt:variant>
    </vt:vector>
  </HeadingPairs>
  <TitlesOfParts>
    <vt:vector size="36" baseType="lpstr">
      <vt:lpstr>Arial Black</vt:lpstr>
      <vt:lpstr>Calibri</vt:lpstr>
      <vt:lpstr>Century Gothic</vt:lpstr>
      <vt:lpstr>Wingdings 2</vt:lpstr>
      <vt:lpstr>Quotable</vt:lpstr>
      <vt:lpstr>Um Clube, Um Departamento! Futebol de Formação, o futuro começa aqui...</vt:lpstr>
      <vt:lpstr>O Clube</vt:lpstr>
      <vt:lpstr>Visão</vt:lpstr>
      <vt:lpstr>Visão e Inovar</vt:lpstr>
      <vt:lpstr>Estrutura Organizativa</vt:lpstr>
      <vt:lpstr>Planeamento Estratégico</vt:lpstr>
      <vt:lpstr>Planeamento  Estratégico </vt:lpstr>
      <vt:lpstr>Planeamento Financeiro</vt:lpstr>
      <vt:lpstr>Futebol de Formação</vt:lpstr>
      <vt:lpstr>O Futebol  A Formação</vt:lpstr>
      <vt:lpstr>Futebol de Formação</vt:lpstr>
      <vt:lpstr>Organização do Futebol</vt:lpstr>
      <vt:lpstr>Departamento  Futebol de Formação</vt:lpstr>
      <vt:lpstr>Organizar o Departamento</vt:lpstr>
      <vt:lpstr>Organigrama  Departamento Futebol de Formação</vt:lpstr>
      <vt:lpstr>Futebol Infantil</vt:lpstr>
      <vt:lpstr>Futebol Juvenil</vt:lpstr>
      <vt:lpstr>Departamento Técnico</vt:lpstr>
      <vt:lpstr>Dep. Técnico - Competências</vt:lpstr>
      <vt:lpstr>Dep. Técnico - Execução</vt:lpstr>
      <vt:lpstr>Dep. Técnico  Desenvolvimento das Capacidades Físicas </vt:lpstr>
      <vt:lpstr>Dep. Técnico  Treino Especifico de Guarda-Redes</vt:lpstr>
      <vt:lpstr>Departamento Clínico</vt:lpstr>
      <vt:lpstr>Departamento Clínico</vt:lpstr>
      <vt:lpstr>Departamento de Psicologia</vt:lpstr>
      <vt:lpstr>Esquema de Formação</vt:lpstr>
      <vt:lpstr>Educação dos Atletas</vt:lpstr>
      <vt:lpstr>Formação para os Intervenientes  no Processo Formativo</vt:lpstr>
      <vt:lpstr>Sala “Ponto de Encontro”</vt:lpstr>
      <vt:lpstr>A Formação  é um INVESTIMENTO!</vt:lpstr>
      <vt:lpstr>Unir-se é um bom começo,  manter a união é um progresso,  e trabalhar em conjunto é a vitoria.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Clube de Formação</dc:title>
  <dc:creator>FDF Futebol de Formação</dc:creator>
  <dcterms:created xsi:type="dcterms:W3CDTF">2016-03-04T23:11:58Z</dcterms:created>
  <dcterms:modified xsi:type="dcterms:W3CDTF">2016-03-06T23:43:45Z</dcterms:modified>
</cp:coreProperties>
</file>